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Lst>
  <p:notesMasterIdLst>
    <p:notesMasterId r:id="rId64"/>
  </p:notesMasterIdLst>
  <p:handoutMasterIdLst>
    <p:handoutMasterId r:id="rId65"/>
  </p:handoutMasterIdLst>
  <p:sldIdLst>
    <p:sldId id="592" r:id="rId3"/>
    <p:sldId id="509" r:id="rId4"/>
    <p:sldId id="458" r:id="rId5"/>
    <p:sldId id="595" r:id="rId6"/>
    <p:sldId id="606" r:id="rId7"/>
    <p:sldId id="607" r:id="rId8"/>
    <p:sldId id="375" r:id="rId9"/>
    <p:sldId id="602" r:id="rId10"/>
    <p:sldId id="591" r:id="rId11"/>
    <p:sldId id="472" r:id="rId12"/>
    <p:sldId id="605" r:id="rId13"/>
    <p:sldId id="461" r:id="rId14"/>
    <p:sldId id="562" r:id="rId15"/>
    <p:sldId id="586" r:id="rId16"/>
    <p:sldId id="608" r:id="rId17"/>
    <p:sldId id="464" r:id="rId18"/>
    <p:sldId id="563" r:id="rId19"/>
    <p:sldId id="564" r:id="rId20"/>
    <p:sldId id="565" r:id="rId21"/>
    <p:sldId id="566" r:id="rId22"/>
    <p:sldId id="567" r:id="rId23"/>
    <p:sldId id="568" r:id="rId24"/>
    <p:sldId id="569" r:id="rId25"/>
    <p:sldId id="570" r:id="rId26"/>
    <p:sldId id="571" r:id="rId27"/>
    <p:sldId id="609" r:id="rId28"/>
    <p:sldId id="465" r:id="rId29"/>
    <p:sldId id="572" r:id="rId30"/>
    <p:sldId id="573" r:id="rId31"/>
    <p:sldId id="574" r:id="rId32"/>
    <p:sldId id="259" r:id="rId33"/>
    <p:sldId id="466" r:id="rId34"/>
    <p:sldId id="575" r:id="rId35"/>
    <p:sldId id="576" r:id="rId36"/>
    <p:sldId id="577" r:id="rId37"/>
    <p:sldId id="578" r:id="rId38"/>
    <p:sldId id="614" r:id="rId39"/>
    <p:sldId id="467" r:id="rId40"/>
    <p:sldId id="579" r:id="rId41"/>
    <p:sldId id="580" r:id="rId42"/>
    <p:sldId id="581" r:id="rId43"/>
    <p:sldId id="582" r:id="rId44"/>
    <p:sldId id="539" r:id="rId45"/>
    <p:sldId id="615" r:id="rId46"/>
    <p:sldId id="468" r:id="rId47"/>
    <p:sldId id="540" r:id="rId48"/>
    <p:sldId id="541" r:id="rId49"/>
    <p:sldId id="599" r:id="rId50"/>
    <p:sldId id="616" r:id="rId51"/>
    <p:sldId id="469" r:id="rId52"/>
    <p:sldId id="543" r:id="rId53"/>
    <p:sldId id="544" r:id="rId54"/>
    <p:sldId id="545" r:id="rId55"/>
    <p:sldId id="546" r:id="rId56"/>
    <p:sldId id="547" r:id="rId57"/>
    <p:sldId id="619" r:id="rId58"/>
    <p:sldId id="585" r:id="rId59"/>
    <p:sldId id="618" r:id="rId60"/>
    <p:sldId id="617" r:id="rId61"/>
    <p:sldId id="377" r:id="rId62"/>
    <p:sldId id="593" r:id="rId63"/>
  </p:sldIdLst>
  <p:sldSz cx="12192000" cy="6858000"/>
  <p:notesSz cx="6735763" cy="98663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2235"/>
    <a:srgbClr val="993300"/>
    <a:srgbClr val="FFCCCC"/>
    <a:srgbClr val="FFFFCC"/>
    <a:srgbClr val="FFCC99"/>
    <a:srgbClr val="FFCCFF"/>
    <a:srgbClr val="DD784F"/>
    <a:srgbClr val="94B868"/>
    <a:srgbClr val="7DA54D"/>
    <a:srgbClr val="76B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72" autoAdjust="0"/>
    <p:restoredTop sz="94660"/>
  </p:normalViewPr>
  <p:slideViewPr>
    <p:cSldViewPr snapToGrid="0">
      <p:cViewPr varScale="1">
        <p:scale>
          <a:sx n="114" d="100"/>
          <a:sy n="114" d="100"/>
        </p:scale>
        <p:origin x="73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3AA3-4BF5-A331-B67A9C7D22E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3AA3-4BF5-A331-B67A9C7D22E0}"/>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3AA3-4BF5-A331-B67A9C7D22E0}"/>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3AA3-4BF5-A331-B67A9C7D22E0}"/>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3AA3-4BF5-A331-B67A9C7D22E0}"/>
              </c:ext>
            </c:extLst>
          </c:dPt>
          <c:cat>
            <c:strRef>
              <c:f>Sheet1!$A$3:$A$7</c:f>
              <c:strCache>
                <c:ptCount val="5"/>
                <c:pt idx="0">
                  <c:v>ES fondu finansējums</c:v>
                </c:pt>
                <c:pt idx="1">
                  <c:v>Valsts  budžeta bāze ES fondu līdzfinansējumam</c:v>
                </c:pt>
                <c:pt idx="2">
                  <c:v>Pašvaldību budžeta bāze ES fondu līdzfinansējumam</c:v>
                </c:pt>
                <c:pt idx="3">
                  <c:v>Uzņēmumu, NVO un privātpersonu līdzfinansējums ES fondu finansējumam</c:v>
                </c:pt>
                <c:pt idx="4">
                  <c:v>Valsts budžeta attīstības daļa jeb prioritārie pasākumi</c:v>
                </c:pt>
              </c:strCache>
            </c:strRef>
          </c:cat>
          <c:val>
            <c:numRef>
              <c:f>Sheet1!$B$3:$B$7</c:f>
              <c:numCache>
                <c:formatCode>General</c:formatCode>
                <c:ptCount val="5"/>
                <c:pt idx="0">
                  <c:v>6.3</c:v>
                </c:pt>
                <c:pt idx="1">
                  <c:v>2</c:v>
                </c:pt>
                <c:pt idx="2">
                  <c:v>0.5</c:v>
                </c:pt>
                <c:pt idx="3">
                  <c:v>0.2</c:v>
                </c:pt>
                <c:pt idx="4">
                  <c:v>1</c:v>
                </c:pt>
              </c:numCache>
            </c:numRef>
          </c:val>
          <c:extLst>
            <c:ext xmlns:c16="http://schemas.microsoft.com/office/drawing/2014/chart" uri="{C3380CC4-5D6E-409C-BE32-E72D297353CC}">
              <c16:uniqueId val="{0000000A-3AA3-4BF5-A331-B67A9C7D22E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Entry>
      <c:legendEntry>
        <c:idx val="3"/>
        <c:txPr>
          <a:bodyPr rot="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Entry>
      <c:legendEntry>
        <c:idx val="4"/>
        <c:txPr>
          <a:bodyPr rot="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Entry>
      <c:layout>
        <c:manualLayout>
          <c:xMode val="edge"/>
          <c:yMode val="edge"/>
          <c:x val="3.7404768143148005E-2"/>
          <c:y val="0.60087802358006936"/>
          <c:w val="0.93388410092416207"/>
          <c:h val="0.3991219764199306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CAC4F-67DA-430B-8F6F-61A784E5D7C7}"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lv-LV"/>
        </a:p>
      </dgm:t>
    </dgm:pt>
    <dgm:pt modelId="{91EBCFDB-CA07-4D43-A3E2-2647B77C3244}">
      <dgm:prSet phldrT="[Text]" custT="1"/>
      <dgm:spPr/>
      <dgm:t>
        <a:bodyPr/>
        <a:lstStyle/>
        <a:p>
          <a:endParaRPr lang="lv-LV" sz="1200" dirty="0">
            <a:latin typeface="Verdana" panose="020B0604030504040204" pitchFamily="34" charset="0"/>
            <a:ea typeface="Verdana" panose="020B0604030504040204" pitchFamily="34" charset="0"/>
            <a:cs typeface="Verdana" panose="020B0604030504040204" pitchFamily="34" charset="0"/>
          </a:endParaRPr>
        </a:p>
        <a:p>
          <a:r>
            <a:rPr lang="lv-LV" sz="1200" dirty="0">
              <a:latin typeface="Verdana" panose="020B0604030504040204" pitchFamily="34" charset="0"/>
              <a:ea typeface="Verdana" panose="020B0604030504040204" pitchFamily="34" charset="0"/>
              <a:cs typeface="Verdana" panose="020B0604030504040204" pitchFamily="34" charset="0"/>
            </a:rPr>
            <a:t>PKC sadarbībā ar ekspertiem sagatavo NAP2020 vidusposma izvērtējumu (Saeimā 22.02.2018)</a:t>
          </a:r>
        </a:p>
        <a:p>
          <a:endParaRPr lang="lv-LV" sz="1200" b="1" dirty="0">
            <a:latin typeface="Verdana" panose="020B0604030504040204" pitchFamily="34" charset="0"/>
            <a:ea typeface="Verdana" panose="020B0604030504040204" pitchFamily="34" charset="0"/>
            <a:cs typeface="Verdana" panose="020B0604030504040204" pitchFamily="34" charset="0"/>
          </a:endParaRPr>
        </a:p>
        <a:p>
          <a:r>
            <a:rPr lang="lv-LV" sz="1200" b="1" dirty="0">
              <a:latin typeface="Verdana" panose="020B0604030504040204" pitchFamily="34" charset="0"/>
              <a:ea typeface="Verdana" panose="020B0604030504040204" pitchFamily="34" charset="0"/>
              <a:cs typeface="Verdana" panose="020B0604030504040204" pitchFamily="34" charset="0"/>
            </a:rPr>
            <a:t>Līdz 2018. g. sākumam </a:t>
          </a:r>
          <a:endParaRPr lang="lv-LV" sz="1200" dirty="0"/>
        </a:p>
      </dgm:t>
    </dgm:pt>
    <dgm:pt modelId="{5C29E3CD-E113-4A84-8E84-EBAF6266A6A4}" type="parTrans" cxnId="{8B78DB42-BEC1-4926-BA16-2391D8A14B02}">
      <dgm:prSet/>
      <dgm:spPr/>
      <dgm:t>
        <a:bodyPr/>
        <a:lstStyle/>
        <a:p>
          <a:endParaRPr lang="lv-LV"/>
        </a:p>
      </dgm:t>
    </dgm:pt>
    <dgm:pt modelId="{1F8E69EB-6563-406C-97FC-B4693C25B219}" type="sibTrans" cxnId="{8B78DB42-BEC1-4926-BA16-2391D8A14B02}">
      <dgm:prSet/>
      <dgm:spPr/>
      <dgm:t>
        <a:bodyPr/>
        <a:lstStyle/>
        <a:p>
          <a:endParaRPr lang="lv-LV"/>
        </a:p>
      </dgm:t>
    </dgm:pt>
    <dgm:pt modelId="{4DCBCE2E-44BB-449C-9AA4-19EA306648AA}">
      <dgm:prSet phldrT="[Text]" custT="1"/>
      <dgm:spPr/>
      <dgm:t>
        <a:bodyPr/>
        <a:lstStyle/>
        <a:p>
          <a:endParaRPr lang="lv-LV" sz="1200" dirty="0">
            <a:latin typeface="Verdana" panose="020B0604030504040204" pitchFamily="34" charset="0"/>
            <a:ea typeface="Verdana" panose="020B0604030504040204" pitchFamily="34" charset="0"/>
            <a:cs typeface="Verdana" panose="020B0604030504040204" pitchFamily="34" charset="0"/>
          </a:endParaRPr>
        </a:p>
        <a:p>
          <a:r>
            <a:rPr lang="lv-LV" sz="1200" dirty="0">
              <a:latin typeface="Verdana" panose="020B0604030504040204" pitchFamily="34" charset="0"/>
              <a:ea typeface="Verdana" panose="020B0604030504040204" pitchFamily="34" charset="0"/>
              <a:cs typeface="Verdana" panose="020B0604030504040204" pitchFamily="34" charset="0"/>
            </a:rPr>
            <a:t>PKC sagatavo un iesniedz izskatīšanai NAP padomē, Ministru kabinetā Informatīvo ziņojumu par NAP2027 "kodolu" - stratēģiskiem mērķiem un prioritātēm</a:t>
          </a:r>
        </a:p>
        <a:p>
          <a:endParaRPr lang="lv-LV" sz="1200" b="1" dirty="0">
            <a:latin typeface="Verdana" panose="020B0604030504040204" pitchFamily="34" charset="0"/>
            <a:ea typeface="Verdana" panose="020B0604030504040204" pitchFamily="34" charset="0"/>
          </a:endParaRPr>
        </a:p>
        <a:p>
          <a:r>
            <a:rPr lang="lv-LV" sz="1200" b="1" dirty="0">
              <a:latin typeface="Verdana" panose="020B0604030504040204" pitchFamily="34" charset="0"/>
              <a:ea typeface="Verdana" panose="020B0604030504040204" pitchFamily="34" charset="0"/>
            </a:rPr>
            <a:t>Līdz 2018. g. beigām</a:t>
          </a:r>
          <a:endParaRPr lang="lv-LV" sz="1200" dirty="0"/>
        </a:p>
      </dgm:t>
    </dgm:pt>
    <dgm:pt modelId="{1334565B-8548-44E9-B8A5-52C8F41C1811}" type="parTrans" cxnId="{49B5D325-62A8-4D23-9B4E-22C593D8D3A2}">
      <dgm:prSet/>
      <dgm:spPr/>
      <dgm:t>
        <a:bodyPr/>
        <a:lstStyle/>
        <a:p>
          <a:endParaRPr lang="lv-LV"/>
        </a:p>
      </dgm:t>
    </dgm:pt>
    <dgm:pt modelId="{D77E3C66-D1B1-4C2B-A5FE-7B522EBB9519}" type="sibTrans" cxnId="{49B5D325-62A8-4D23-9B4E-22C593D8D3A2}">
      <dgm:prSet/>
      <dgm:spPr/>
      <dgm:t>
        <a:bodyPr/>
        <a:lstStyle/>
        <a:p>
          <a:endParaRPr lang="lv-LV"/>
        </a:p>
      </dgm:t>
    </dgm:pt>
    <dgm:pt modelId="{0360AA77-440F-4855-8C37-9A670F0AB067}">
      <dgm:prSet phldrT="[Text]" custT="1"/>
      <dgm:spPr/>
      <dgm:t>
        <a:bodyPr/>
        <a:lstStyle/>
        <a:p>
          <a:endParaRPr lang="lv-LV" sz="1200" dirty="0">
            <a:latin typeface="Verdana" panose="020B0604030504040204" pitchFamily="34" charset="0"/>
            <a:ea typeface="Verdana" panose="020B0604030504040204" pitchFamily="34" charset="0"/>
            <a:cs typeface="Verdana" panose="020B0604030504040204" pitchFamily="34" charset="0"/>
          </a:endParaRPr>
        </a:p>
        <a:p>
          <a:r>
            <a:rPr lang="lv-LV" sz="1200" dirty="0">
              <a:latin typeface="Verdana" panose="020B0604030504040204" pitchFamily="34" charset="0"/>
              <a:ea typeface="Verdana" panose="020B0604030504040204" pitchFamily="34" charset="0"/>
              <a:cs typeface="Verdana" panose="020B0604030504040204" pitchFamily="34" charset="0"/>
            </a:rPr>
            <a:t>NAP2027 "kodola" sabiedriskā apspriešana.</a:t>
          </a:r>
        </a:p>
        <a:p>
          <a:endParaRPr lang="lv-LV" sz="1200" dirty="0">
            <a:latin typeface="Verdana" panose="020B0604030504040204" pitchFamily="34" charset="0"/>
            <a:ea typeface="Verdana" panose="020B0604030504040204" pitchFamily="34" charset="0"/>
            <a:cs typeface="Verdana" panose="020B0604030504040204" pitchFamily="34" charset="0"/>
          </a:endParaRPr>
        </a:p>
        <a:p>
          <a:r>
            <a:rPr lang="lv-LV" sz="1200" b="0" dirty="0">
              <a:latin typeface="Verdana" panose="020B0604030504040204" pitchFamily="34" charset="0"/>
              <a:ea typeface="Verdana" panose="020B0604030504040204" pitchFamily="34" charset="0"/>
            </a:rPr>
            <a:t>Diskusijas AK, NAP padomē, </a:t>
          </a:r>
          <a:r>
            <a:rPr lang="lv-LV" sz="1200" b="0" dirty="0">
              <a:solidFill>
                <a:schemeClr val="tx1"/>
              </a:solidFill>
              <a:latin typeface="Verdana" panose="020B0604030504040204" pitchFamily="34" charset="0"/>
              <a:ea typeface="Verdana" panose="020B0604030504040204" pitchFamily="34" charset="0"/>
            </a:rPr>
            <a:t>kodola izmaiņas.</a:t>
          </a:r>
        </a:p>
        <a:p>
          <a:endParaRPr lang="lv-LV" sz="1200" b="1" dirty="0">
            <a:latin typeface="Verdana" panose="020B0604030504040204" pitchFamily="34" charset="0"/>
            <a:ea typeface="Verdana" panose="020B0604030504040204" pitchFamily="34" charset="0"/>
          </a:endParaRPr>
        </a:p>
        <a:p>
          <a:r>
            <a:rPr lang="lv-LV" sz="1200" b="1" dirty="0">
              <a:latin typeface="Verdana" panose="020B0604030504040204" pitchFamily="34" charset="0"/>
              <a:ea typeface="Verdana" panose="020B0604030504040204" pitchFamily="34" charset="0"/>
            </a:rPr>
            <a:t>2019. g. janvāris-aprīlis</a:t>
          </a:r>
          <a:endParaRPr lang="lv-LV" sz="1200" b="1" dirty="0"/>
        </a:p>
      </dgm:t>
    </dgm:pt>
    <dgm:pt modelId="{524F53FE-26EA-4F73-BC9F-A818F1C85C4C}" type="parTrans" cxnId="{60DA0D92-4572-4204-8E06-04B2094B178E}">
      <dgm:prSet/>
      <dgm:spPr/>
      <dgm:t>
        <a:bodyPr/>
        <a:lstStyle/>
        <a:p>
          <a:endParaRPr lang="lv-LV"/>
        </a:p>
      </dgm:t>
    </dgm:pt>
    <dgm:pt modelId="{ABF2ACBF-6E6B-4F72-A6E2-48C886379A51}" type="sibTrans" cxnId="{60DA0D92-4572-4204-8E06-04B2094B178E}">
      <dgm:prSet/>
      <dgm:spPr/>
      <dgm:t>
        <a:bodyPr/>
        <a:lstStyle/>
        <a:p>
          <a:endParaRPr lang="lv-LV"/>
        </a:p>
      </dgm:t>
    </dgm:pt>
    <dgm:pt modelId="{1323661A-86B2-4EDE-8FA1-955BD0441978}" type="pres">
      <dgm:prSet presAssocID="{4F0CAC4F-67DA-430B-8F6F-61A784E5D7C7}" presName="rootnode" presStyleCnt="0">
        <dgm:presLayoutVars>
          <dgm:chMax/>
          <dgm:chPref/>
          <dgm:dir/>
          <dgm:animLvl val="lvl"/>
        </dgm:presLayoutVars>
      </dgm:prSet>
      <dgm:spPr/>
    </dgm:pt>
    <dgm:pt modelId="{42B84B9F-AD1C-4877-9E90-1878886416F2}" type="pres">
      <dgm:prSet presAssocID="{91EBCFDB-CA07-4D43-A3E2-2647B77C3244}" presName="composite" presStyleCnt="0"/>
      <dgm:spPr/>
    </dgm:pt>
    <dgm:pt modelId="{7DE16F4B-13C6-4318-B915-E5CED61633A0}" type="pres">
      <dgm:prSet presAssocID="{91EBCFDB-CA07-4D43-A3E2-2647B77C3244}" presName="LShape" presStyleLbl="alignNode1" presStyleIdx="0" presStyleCnt="5"/>
      <dgm:spPr/>
    </dgm:pt>
    <dgm:pt modelId="{151647C9-056C-49B5-BE52-258DE2791BF6}" type="pres">
      <dgm:prSet presAssocID="{91EBCFDB-CA07-4D43-A3E2-2647B77C3244}" presName="ParentText" presStyleLbl="revTx" presStyleIdx="0" presStyleCnt="3">
        <dgm:presLayoutVars>
          <dgm:chMax val="0"/>
          <dgm:chPref val="0"/>
          <dgm:bulletEnabled val="1"/>
        </dgm:presLayoutVars>
      </dgm:prSet>
      <dgm:spPr/>
    </dgm:pt>
    <dgm:pt modelId="{0645F731-3459-4DCD-B8B2-64EFD59BC467}" type="pres">
      <dgm:prSet presAssocID="{91EBCFDB-CA07-4D43-A3E2-2647B77C3244}" presName="Triangle" presStyleLbl="alignNode1" presStyleIdx="1" presStyleCnt="5"/>
      <dgm:spPr/>
    </dgm:pt>
    <dgm:pt modelId="{C40BEFF7-85AB-4179-B74F-7FC4D36F7752}" type="pres">
      <dgm:prSet presAssocID="{1F8E69EB-6563-406C-97FC-B4693C25B219}" presName="sibTrans" presStyleCnt="0"/>
      <dgm:spPr/>
    </dgm:pt>
    <dgm:pt modelId="{305B4EC1-49F4-4318-9D08-B7AEF6E20005}" type="pres">
      <dgm:prSet presAssocID="{1F8E69EB-6563-406C-97FC-B4693C25B219}" presName="space" presStyleCnt="0"/>
      <dgm:spPr/>
    </dgm:pt>
    <dgm:pt modelId="{E9376D3F-E059-41BC-AC21-CA03BBF48416}" type="pres">
      <dgm:prSet presAssocID="{4DCBCE2E-44BB-449C-9AA4-19EA306648AA}" presName="composite" presStyleCnt="0"/>
      <dgm:spPr/>
    </dgm:pt>
    <dgm:pt modelId="{744E1FA5-BBD1-4C74-958A-881AF0B7686F}" type="pres">
      <dgm:prSet presAssocID="{4DCBCE2E-44BB-449C-9AA4-19EA306648AA}" presName="LShape" presStyleLbl="alignNode1" presStyleIdx="2" presStyleCnt="5"/>
      <dgm:spPr/>
    </dgm:pt>
    <dgm:pt modelId="{0BE22334-0194-4C25-B22D-5C84FD990A47}" type="pres">
      <dgm:prSet presAssocID="{4DCBCE2E-44BB-449C-9AA4-19EA306648AA}" presName="ParentText" presStyleLbl="revTx" presStyleIdx="1" presStyleCnt="3">
        <dgm:presLayoutVars>
          <dgm:chMax val="0"/>
          <dgm:chPref val="0"/>
          <dgm:bulletEnabled val="1"/>
        </dgm:presLayoutVars>
      </dgm:prSet>
      <dgm:spPr/>
    </dgm:pt>
    <dgm:pt modelId="{3D641D27-BD8A-4FEF-A99C-F12E7EF299D3}" type="pres">
      <dgm:prSet presAssocID="{4DCBCE2E-44BB-449C-9AA4-19EA306648AA}" presName="Triangle" presStyleLbl="alignNode1" presStyleIdx="3" presStyleCnt="5"/>
      <dgm:spPr/>
    </dgm:pt>
    <dgm:pt modelId="{9A24C269-2AFD-40D3-91CD-52EA13A66D91}" type="pres">
      <dgm:prSet presAssocID="{D77E3C66-D1B1-4C2B-A5FE-7B522EBB9519}" presName="sibTrans" presStyleCnt="0"/>
      <dgm:spPr/>
    </dgm:pt>
    <dgm:pt modelId="{F7B064BA-E0A9-473A-AEFA-4F3BACD59CF3}" type="pres">
      <dgm:prSet presAssocID="{D77E3C66-D1B1-4C2B-A5FE-7B522EBB9519}" presName="space" presStyleCnt="0"/>
      <dgm:spPr/>
    </dgm:pt>
    <dgm:pt modelId="{AD000D3D-91FC-4E7C-9F97-81817D4BD0BA}" type="pres">
      <dgm:prSet presAssocID="{0360AA77-440F-4855-8C37-9A670F0AB067}" presName="composite" presStyleCnt="0"/>
      <dgm:spPr/>
    </dgm:pt>
    <dgm:pt modelId="{0899722D-A3EE-4E52-9EE1-A0CEDC0F9559}" type="pres">
      <dgm:prSet presAssocID="{0360AA77-440F-4855-8C37-9A670F0AB067}" presName="LShape" presStyleLbl="alignNode1" presStyleIdx="4" presStyleCnt="5"/>
      <dgm:spPr/>
    </dgm:pt>
    <dgm:pt modelId="{9883223A-964E-48CF-AA26-4B0597AA0DA0}" type="pres">
      <dgm:prSet presAssocID="{0360AA77-440F-4855-8C37-9A670F0AB067}" presName="ParentText" presStyleLbl="revTx" presStyleIdx="2" presStyleCnt="3">
        <dgm:presLayoutVars>
          <dgm:chMax val="0"/>
          <dgm:chPref val="0"/>
          <dgm:bulletEnabled val="1"/>
        </dgm:presLayoutVars>
      </dgm:prSet>
      <dgm:spPr/>
    </dgm:pt>
  </dgm:ptLst>
  <dgm:cxnLst>
    <dgm:cxn modelId="{29F5850B-BB65-484E-AD51-3C02228562CD}" type="presOf" srcId="{4DCBCE2E-44BB-449C-9AA4-19EA306648AA}" destId="{0BE22334-0194-4C25-B22D-5C84FD990A47}" srcOrd="0" destOrd="0" presId="urn:microsoft.com/office/officeart/2009/3/layout/StepUpProcess"/>
    <dgm:cxn modelId="{49B5D325-62A8-4D23-9B4E-22C593D8D3A2}" srcId="{4F0CAC4F-67DA-430B-8F6F-61A784E5D7C7}" destId="{4DCBCE2E-44BB-449C-9AA4-19EA306648AA}" srcOrd="1" destOrd="0" parTransId="{1334565B-8548-44E9-B8A5-52C8F41C1811}" sibTransId="{D77E3C66-D1B1-4C2B-A5FE-7B522EBB9519}"/>
    <dgm:cxn modelId="{8B78DB42-BEC1-4926-BA16-2391D8A14B02}" srcId="{4F0CAC4F-67DA-430B-8F6F-61A784E5D7C7}" destId="{91EBCFDB-CA07-4D43-A3E2-2647B77C3244}" srcOrd="0" destOrd="0" parTransId="{5C29E3CD-E113-4A84-8E84-EBAF6266A6A4}" sibTransId="{1F8E69EB-6563-406C-97FC-B4693C25B219}"/>
    <dgm:cxn modelId="{60DA0D92-4572-4204-8E06-04B2094B178E}" srcId="{4F0CAC4F-67DA-430B-8F6F-61A784E5D7C7}" destId="{0360AA77-440F-4855-8C37-9A670F0AB067}" srcOrd="2" destOrd="0" parTransId="{524F53FE-26EA-4F73-BC9F-A818F1C85C4C}" sibTransId="{ABF2ACBF-6E6B-4F72-A6E2-48C886379A51}"/>
    <dgm:cxn modelId="{3179B1CF-D16C-47CA-BCBA-2B897E5AEA1D}" type="presOf" srcId="{4F0CAC4F-67DA-430B-8F6F-61A784E5D7C7}" destId="{1323661A-86B2-4EDE-8FA1-955BD0441978}" srcOrd="0" destOrd="0" presId="urn:microsoft.com/office/officeart/2009/3/layout/StepUpProcess"/>
    <dgm:cxn modelId="{FE9444DA-7229-4B8A-BE7A-67F6609CAC31}" type="presOf" srcId="{91EBCFDB-CA07-4D43-A3E2-2647B77C3244}" destId="{151647C9-056C-49B5-BE52-258DE2791BF6}" srcOrd="0" destOrd="0" presId="urn:microsoft.com/office/officeart/2009/3/layout/StepUpProcess"/>
    <dgm:cxn modelId="{0C0D84E6-2949-4202-9D8C-5A2486CBE831}" type="presOf" srcId="{0360AA77-440F-4855-8C37-9A670F0AB067}" destId="{9883223A-964E-48CF-AA26-4B0597AA0DA0}" srcOrd="0" destOrd="0" presId="urn:microsoft.com/office/officeart/2009/3/layout/StepUpProcess"/>
    <dgm:cxn modelId="{B35F1573-A3C9-4799-A93B-7E477BDDAE10}" type="presParOf" srcId="{1323661A-86B2-4EDE-8FA1-955BD0441978}" destId="{42B84B9F-AD1C-4877-9E90-1878886416F2}" srcOrd="0" destOrd="0" presId="urn:microsoft.com/office/officeart/2009/3/layout/StepUpProcess"/>
    <dgm:cxn modelId="{16C14674-0A70-4440-8B55-0B55F97C0509}" type="presParOf" srcId="{42B84B9F-AD1C-4877-9E90-1878886416F2}" destId="{7DE16F4B-13C6-4318-B915-E5CED61633A0}" srcOrd="0" destOrd="0" presId="urn:microsoft.com/office/officeart/2009/3/layout/StepUpProcess"/>
    <dgm:cxn modelId="{18A1FB54-E03E-4096-BCEF-14A7EFD2DD30}" type="presParOf" srcId="{42B84B9F-AD1C-4877-9E90-1878886416F2}" destId="{151647C9-056C-49B5-BE52-258DE2791BF6}" srcOrd="1" destOrd="0" presId="urn:microsoft.com/office/officeart/2009/3/layout/StepUpProcess"/>
    <dgm:cxn modelId="{966FC57E-60FC-4C92-90A9-B47AE09ED6BD}" type="presParOf" srcId="{42B84B9F-AD1C-4877-9E90-1878886416F2}" destId="{0645F731-3459-4DCD-B8B2-64EFD59BC467}" srcOrd="2" destOrd="0" presId="urn:microsoft.com/office/officeart/2009/3/layout/StepUpProcess"/>
    <dgm:cxn modelId="{286400FE-A6F6-4465-A163-516C35C0C766}" type="presParOf" srcId="{1323661A-86B2-4EDE-8FA1-955BD0441978}" destId="{C40BEFF7-85AB-4179-B74F-7FC4D36F7752}" srcOrd="1" destOrd="0" presId="urn:microsoft.com/office/officeart/2009/3/layout/StepUpProcess"/>
    <dgm:cxn modelId="{BA4E2245-FCE8-4EBE-A538-2148DDFDF4D6}" type="presParOf" srcId="{C40BEFF7-85AB-4179-B74F-7FC4D36F7752}" destId="{305B4EC1-49F4-4318-9D08-B7AEF6E20005}" srcOrd="0" destOrd="0" presId="urn:microsoft.com/office/officeart/2009/3/layout/StepUpProcess"/>
    <dgm:cxn modelId="{828AA4DD-EA05-4701-8B2D-3FD991BF4A8A}" type="presParOf" srcId="{1323661A-86B2-4EDE-8FA1-955BD0441978}" destId="{E9376D3F-E059-41BC-AC21-CA03BBF48416}" srcOrd="2" destOrd="0" presId="urn:microsoft.com/office/officeart/2009/3/layout/StepUpProcess"/>
    <dgm:cxn modelId="{16120949-E2FB-44D1-8345-2086AC5738ED}" type="presParOf" srcId="{E9376D3F-E059-41BC-AC21-CA03BBF48416}" destId="{744E1FA5-BBD1-4C74-958A-881AF0B7686F}" srcOrd="0" destOrd="0" presId="urn:microsoft.com/office/officeart/2009/3/layout/StepUpProcess"/>
    <dgm:cxn modelId="{1C81F044-A174-4219-A99E-C41C0351B4BC}" type="presParOf" srcId="{E9376D3F-E059-41BC-AC21-CA03BBF48416}" destId="{0BE22334-0194-4C25-B22D-5C84FD990A47}" srcOrd="1" destOrd="0" presId="urn:microsoft.com/office/officeart/2009/3/layout/StepUpProcess"/>
    <dgm:cxn modelId="{96F463A3-2DE7-441B-AF0B-F498D83A8A04}" type="presParOf" srcId="{E9376D3F-E059-41BC-AC21-CA03BBF48416}" destId="{3D641D27-BD8A-4FEF-A99C-F12E7EF299D3}" srcOrd="2" destOrd="0" presId="urn:microsoft.com/office/officeart/2009/3/layout/StepUpProcess"/>
    <dgm:cxn modelId="{0B6E2AEC-0A39-4FDA-B0AD-FF439A455DD3}" type="presParOf" srcId="{1323661A-86B2-4EDE-8FA1-955BD0441978}" destId="{9A24C269-2AFD-40D3-91CD-52EA13A66D91}" srcOrd="3" destOrd="0" presId="urn:microsoft.com/office/officeart/2009/3/layout/StepUpProcess"/>
    <dgm:cxn modelId="{BB7196D1-098C-460E-B49E-29FFD221C9C9}" type="presParOf" srcId="{9A24C269-2AFD-40D3-91CD-52EA13A66D91}" destId="{F7B064BA-E0A9-473A-AEFA-4F3BACD59CF3}" srcOrd="0" destOrd="0" presId="urn:microsoft.com/office/officeart/2009/3/layout/StepUpProcess"/>
    <dgm:cxn modelId="{5C2955F9-3E92-4EF0-8B06-84F6C0BBB046}" type="presParOf" srcId="{1323661A-86B2-4EDE-8FA1-955BD0441978}" destId="{AD000D3D-91FC-4E7C-9F97-81817D4BD0BA}" srcOrd="4" destOrd="0" presId="urn:microsoft.com/office/officeart/2009/3/layout/StepUpProcess"/>
    <dgm:cxn modelId="{977B651B-8C93-4171-9329-620AC829C665}" type="presParOf" srcId="{AD000D3D-91FC-4E7C-9F97-81817D4BD0BA}" destId="{0899722D-A3EE-4E52-9EE1-A0CEDC0F9559}" srcOrd="0" destOrd="0" presId="urn:microsoft.com/office/officeart/2009/3/layout/StepUpProcess"/>
    <dgm:cxn modelId="{D67AB2D8-2082-4275-B9B2-774DF1C9971A}" type="presParOf" srcId="{AD000D3D-91FC-4E7C-9F97-81817D4BD0BA}" destId="{9883223A-964E-48CF-AA26-4B0597AA0DA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FBF2F3-55EC-714E-9A5F-A71E209E36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5915AF8-DC97-9845-AEAC-4BB39200D21E}">
      <dgm:prSet custT="1"/>
      <dgm:spPr>
        <a:solidFill>
          <a:schemeClr val="bg2">
            <a:lumMod val="50000"/>
          </a:schemeClr>
        </a:solidFill>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Sociālie</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partneri</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72A18F5B-5E8E-6E45-BF95-28BB1BA2323F}" type="parTrans" cxnId="{7EB85E83-E8A1-E94B-A2F0-AC2B58F11D85}">
      <dgm:prSet/>
      <dgm:spPr/>
      <dgm:t>
        <a:bodyPr/>
        <a:lstStyle/>
        <a:p>
          <a:endParaRPr lang="en-GB"/>
        </a:p>
      </dgm:t>
    </dgm:pt>
    <dgm:pt modelId="{F1912791-E766-F441-A8FD-1B73153B26A2}" type="sibTrans" cxnId="{7EB85E83-E8A1-E94B-A2F0-AC2B58F11D85}">
      <dgm:prSet/>
      <dgm:spPr/>
      <dgm:t>
        <a:bodyPr/>
        <a:lstStyle/>
        <a:p>
          <a:endParaRPr lang="en-GB"/>
        </a:p>
      </dgm:t>
    </dgm:pt>
    <dgm:pt modelId="{B0AEC718-3CC5-E642-8A63-6B6F501CDD4F}">
      <dgm:prSet custT="1"/>
      <dgm:spPr>
        <a:solidFill>
          <a:schemeClr val="bg2">
            <a:lumMod val="50000"/>
          </a:schemeClr>
        </a:solidFill>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Nevalstiskās</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organizācijas</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339CDD91-F27E-7E41-BDD0-5EA77BFD407E}" type="parTrans" cxnId="{D4D9F76C-5ECE-4441-960D-351957830EF8}">
      <dgm:prSet/>
      <dgm:spPr/>
      <dgm:t>
        <a:bodyPr/>
        <a:lstStyle/>
        <a:p>
          <a:endParaRPr lang="en-GB"/>
        </a:p>
      </dgm:t>
    </dgm:pt>
    <dgm:pt modelId="{7DA12890-828B-C64D-9FC2-36BDF311A5B8}" type="sibTrans" cxnId="{D4D9F76C-5ECE-4441-960D-351957830EF8}">
      <dgm:prSet/>
      <dgm:spPr/>
      <dgm:t>
        <a:bodyPr/>
        <a:lstStyle/>
        <a:p>
          <a:endParaRPr lang="en-GB"/>
        </a:p>
      </dgm:t>
    </dgm:pt>
    <dgm:pt modelId="{3006E187-BC6D-044C-B1EA-0C75D841D412}">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err="1">
              <a:latin typeface="Verdana" panose="020B0604030504040204" pitchFamily="34" charset="0"/>
              <a:ea typeface="Verdana" panose="020B0604030504040204" pitchFamily="34" charset="0"/>
              <a:cs typeface="Verdana" panose="020B0604030504040204" pitchFamily="34" charset="0"/>
            </a:rPr>
            <a:t>Latvijas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Tirdzniecības</a:t>
          </a:r>
          <a:r>
            <a:rPr lang="en-US" sz="1400" dirty="0">
              <a:latin typeface="Verdana" panose="020B0604030504040204" pitchFamily="34" charset="0"/>
              <a:ea typeface="Verdana" panose="020B0604030504040204" pitchFamily="34" charset="0"/>
              <a:cs typeface="Verdana" panose="020B0604030504040204" pitchFamily="34" charset="0"/>
            </a:rPr>
            <a:t> un </a:t>
          </a:r>
          <a:r>
            <a:rPr lang="en-US" sz="1400" dirty="0" err="1">
              <a:latin typeface="Verdana" panose="020B0604030504040204" pitchFamily="34" charset="0"/>
              <a:ea typeface="Verdana" panose="020B0604030504040204" pitchFamily="34" charset="0"/>
              <a:cs typeface="Verdana" panose="020B0604030504040204" pitchFamily="34" charset="0"/>
            </a:rPr>
            <a:t>rūpniecības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kamera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971368BD-48AD-4341-89BD-92A94EF20C1D}" type="parTrans" cxnId="{6E054B6B-E31E-E640-9B26-57604BCDF73A}">
      <dgm:prSet/>
      <dgm:spPr/>
      <dgm:t>
        <a:bodyPr/>
        <a:lstStyle/>
        <a:p>
          <a:endParaRPr lang="en-GB"/>
        </a:p>
      </dgm:t>
    </dgm:pt>
    <dgm:pt modelId="{8AB00E21-C6C7-5A46-8885-5524180BFC28}" type="sibTrans" cxnId="{6E054B6B-E31E-E640-9B26-57604BCDF73A}">
      <dgm:prSet/>
      <dgm:spPr/>
      <dgm:t>
        <a:bodyPr/>
        <a:lstStyle/>
        <a:p>
          <a:endParaRPr lang="en-GB"/>
        </a:p>
      </dgm:t>
    </dgm:pt>
    <dgm:pt modelId="{51C6CA5E-DCF2-4941-BA55-756970746221}">
      <dgm:prSet custT="1"/>
      <dgm:spPr>
        <a:noFill/>
        <a:ln>
          <a:solidFill>
            <a:schemeClr val="bg2">
              <a:lumMod val="25000"/>
            </a:schemeClr>
          </a:solidFill>
        </a:ln>
      </dgm:spPr>
      <dgm:t>
        <a:bodyPr/>
        <a:lstStyle/>
        <a:p>
          <a:r>
            <a:rPr lang="en-US" sz="1400" b="0" dirty="0" err="1">
              <a:latin typeface="Verdana" panose="020B0604030504040204" pitchFamily="34" charset="0"/>
              <a:ea typeface="Verdana" panose="020B0604030504040204" pitchFamily="34" charset="0"/>
              <a:cs typeface="Verdana" panose="020B0604030504040204" pitchFamily="34" charset="0"/>
            </a:rPr>
            <a:t>Latvijas</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Brīvo</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arodbiedrību</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savienība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6404B31F-2DDA-E449-9681-0E4548A09684}" type="parTrans" cxnId="{B58F0A1E-C7D5-B243-85E7-0C9F45B29D56}">
      <dgm:prSet/>
      <dgm:spPr/>
      <dgm:t>
        <a:bodyPr/>
        <a:lstStyle/>
        <a:p>
          <a:endParaRPr lang="en-GB"/>
        </a:p>
      </dgm:t>
    </dgm:pt>
    <dgm:pt modelId="{8539226A-A4D8-344D-9743-05227DD95B60}" type="sibTrans" cxnId="{B58F0A1E-C7D5-B243-85E7-0C9F45B29D56}">
      <dgm:prSet/>
      <dgm:spPr/>
      <dgm:t>
        <a:bodyPr/>
        <a:lstStyle/>
        <a:p>
          <a:endParaRPr lang="en-GB"/>
        </a:p>
      </dgm:t>
    </dgm:pt>
    <dgm:pt modelId="{E1B13BBD-20D5-9E4F-99D1-B6151C0E56ED}">
      <dgm:prSet custT="1"/>
      <dgm:spPr>
        <a:noFill/>
        <a:ln>
          <a:solidFill>
            <a:schemeClr val="bg2">
              <a:lumMod val="25000"/>
            </a:schemeClr>
          </a:solidFill>
        </a:ln>
      </dgm:spPr>
      <dgm:t>
        <a:bodyPr/>
        <a:lstStyle/>
        <a:p>
          <a:r>
            <a:rPr lang="en-US" sz="1400" b="0" dirty="0" err="1">
              <a:latin typeface="Verdana" panose="020B0604030504040204" pitchFamily="34" charset="0"/>
              <a:ea typeface="Verdana" panose="020B0604030504040204" pitchFamily="34" charset="0"/>
              <a:cs typeface="Verdana" panose="020B0604030504040204" pitchFamily="34" charset="0"/>
            </a:rPr>
            <a:t>Latvijas</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Darba</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devēju</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konfederācija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1015B301-AF90-4846-96B1-E90E2103D583}" type="parTrans" cxnId="{7859CBC7-541E-DB45-85F6-6A4CA5518E9E}">
      <dgm:prSet/>
      <dgm:spPr/>
      <dgm:t>
        <a:bodyPr/>
        <a:lstStyle/>
        <a:p>
          <a:endParaRPr lang="en-GB"/>
        </a:p>
      </dgm:t>
    </dgm:pt>
    <dgm:pt modelId="{E2122078-5A14-604B-A37E-FBF9B19D7C3D}" type="sibTrans" cxnId="{7859CBC7-541E-DB45-85F6-6A4CA5518E9E}">
      <dgm:prSet/>
      <dgm:spPr/>
      <dgm:t>
        <a:bodyPr/>
        <a:lstStyle/>
        <a:p>
          <a:endParaRPr lang="en-GB"/>
        </a:p>
      </dgm:t>
    </dgm:pt>
    <dgm:pt modelId="{D2BE8457-9B00-8248-A589-8F6890135B9D}">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err="1">
              <a:latin typeface="Verdana" panose="020B0604030504040204" pitchFamily="34" charset="0"/>
              <a:ea typeface="Verdana" panose="020B0604030504040204" pitchFamily="34" charset="0"/>
              <a:cs typeface="Verdana" panose="020B0604030504040204" pitchFamily="34" charset="0"/>
            </a:rPr>
            <a:t>Latvijas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Pašvaldību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savienība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D466EA02-8FE8-744B-A178-3AF4DEF1F873}" type="parTrans" cxnId="{67706FB3-CD4C-5F4C-B7DD-7B63B838F7CF}">
      <dgm:prSet/>
      <dgm:spPr/>
      <dgm:t>
        <a:bodyPr/>
        <a:lstStyle/>
        <a:p>
          <a:endParaRPr lang="en-GB"/>
        </a:p>
      </dgm:t>
    </dgm:pt>
    <dgm:pt modelId="{BB45E502-1C5F-D042-8A50-10AF162247AB}" type="sibTrans" cxnId="{67706FB3-CD4C-5F4C-B7DD-7B63B838F7CF}">
      <dgm:prSet/>
      <dgm:spPr/>
      <dgm:t>
        <a:bodyPr/>
        <a:lstStyle/>
        <a:p>
          <a:endParaRPr lang="en-GB"/>
        </a:p>
      </dgm:t>
    </dgm:pt>
    <dgm:pt modelId="{71914B93-D9F9-F54E-8C2C-6F1AF5DDAB31}">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err="1">
              <a:latin typeface="Verdana" panose="020B0604030504040204" pitchFamily="34" charset="0"/>
              <a:ea typeface="Verdana" panose="020B0604030504040204" pitchFamily="34" charset="0"/>
              <a:cs typeface="Verdana" panose="020B0604030504040204" pitchFamily="34" charset="0"/>
            </a:rPr>
            <a:t>Latvijas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Lielo</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pilsētu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asociācija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6E44F90A-1003-8D44-8B5B-5B0E460C95DA}" type="parTrans" cxnId="{793E7950-DBAD-A24A-83DB-88400BE8B7D6}">
      <dgm:prSet/>
      <dgm:spPr/>
      <dgm:t>
        <a:bodyPr/>
        <a:lstStyle/>
        <a:p>
          <a:endParaRPr lang="en-GB"/>
        </a:p>
      </dgm:t>
    </dgm:pt>
    <dgm:pt modelId="{5F24343D-0DE7-B84D-9808-692779F75E39}" type="sibTrans" cxnId="{793E7950-DBAD-A24A-83DB-88400BE8B7D6}">
      <dgm:prSet/>
      <dgm:spPr/>
      <dgm:t>
        <a:bodyPr/>
        <a:lstStyle/>
        <a:p>
          <a:endParaRPr lang="en-GB"/>
        </a:p>
      </dgm:t>
    </dgm:pt>
    <dgm:pt modelId="{C112FAFF-F550-AA4B-83FF-815C69A400DA}">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a:latin typeface="Verdana" panose="020B0604030504040204" pitchFamily="34" charset="0"/>
              <a:ea typeface="Verdana" panose="020B0604030504040204" pitchFamily="34" charset="0"/>
              <a:cs typeface="Verdana" panose="020B0604030504040204" pitchFamily="34" charset="0"/>
            </a:rPr>
            <a:t>L</a:t>
          </a:r>
          <a:r>
            <a:rPr lang="lv-LV" sz="1400" dirty="0">
              <a:latin typeface="Verdana" panose="020B0604030504040204" pitchFamily="34" charset="0"/>
              <a:ea typeface="Verdana" panose="020B0604030504040204" pitchFamily="34" charset="0"/>
              <a:cs typeface="Verdana" panose="020B0604030504040204" pitchFamily="34" charset="0"/>
            </a:rPr>
            <a:t>atvija </a:t>
          </a:r>
          <a:r>
            <a:rPr lang="en-US" sz="1400" dirty="0">
              <a:latin typeface="Verdana" panose="020B0604030504040204" pitchFamily="34" charset="0"/>
              <a:ea typeface="Verdana" panose="020B0604030504040204" pitchFamily="34" charset="0"/>
              <a:cs typeface="Verdana" panose="020B0604030504040204" pitchFamily="34" charset="0"/>
            </a:rPr>
            <a:t>A</a:t>
          </a:r>
          <a:r>
            <a:rPr lang="lv-LV" sz="1400" dirty="0" err="1">
              <a:latin typeface="Verdana" panose="020B0604030504040204" pitchFamily="34" charset="0"/>
              <a:ea typeface="Verdana" panose="020B0604030504040204" pitchFamily="34" charset="0"/>
              <a:cs typeface="Verdana" panose="020B0604030504040204" pitchFamily="34" charset="0"/>
            </a:rPr>
            <a:t>ugstskolu</a:t>
          </a:r>
          <a:r>
            <a:rPr lang="lv-LV" sz="1400" dirty="0">
              <a:latin typeface="Verdana" panose="020B0604030504040204" pitchFamily="34" charset="0"/>
              <a:ea typeface="Verdana" panose="020B0604030504040204" pitchFamily="34" charset="0"/>
              <a:cs typeface="Verdana" panose="020B0604030504040204" pitchFamily="34" charset="0"/>
            </a:rPr>
            <a:t> profesoru asociācija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0DC18988-C171-7444-BD81-1668A140DB6C}" type="parTrans" cxnId="{6FBED514-D95E-6D48-B7E6-7088EE922825}">
      <dgm:prSet/>
      <dgm:spPr/>
      <dgm:t>
        <a:bodyPr/>
        <a:lstStyle/>
        <a:p>
          <a:endParaRPr lang="en-GB"/>
        </a:p>
      </dgm:t>
    </dgm:pt>
    <dgm:pt modelId="{B8FE322B-E090-554A-B6C6-09A6C1D340D0}" type="sibTrans" cxnId="{6FBED514-D95E-6D48-B7E6-7088EE922825}">
      <dgm:prSet/>
      <dgm:spPr/>
      <dgm:t>
        <a:bodyPr/>
        <a:lstStyle/>
        <a:p>
          <a:endParaRPr lang="en-GB"/>
        </a:p>
      </dgm:t>
    </dgm:pt>
    <dgm:pt modelId="{2FA66C85-AFC3-1140-9555-736ED191DED4}">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err="1">
              <a:latin typeface="Verdana" panose="020B0604030504040204" pitchFamily="34" charset="0"/>
              <a:ea typeface="Verdana" panose="020B0604030504040204" pitchFamily="34" charset="0"/>
              <a:cs typeface="Verdana" panose="020B0604030504040204" pitchFamily="34" charset="0"/>
            </a:rPr>
            <a:t>Latvijas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Zinātņu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akadēmija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18996207-9293-B44E-8D10-8FA99716E127}" type="parTrans" cxnId="{9F900FBB-0F03-DB44-AB98-EA5452086A41}">
      <dgm:prSet/>
      <dgm:spPr/>
      <dgm:t>
        <a:bodyPr/>
        <a:lstStyle/>
        <a:p>
          <a:endParaRPr lang="en-GB"/>
        </a:p>
      </dgm:t>
    </dgm:pt>
    <dgm:pt modelId="{FA22036C-2DA6-0B41-8B16-B2E2F527AA09}" type="sibTrans" cxnId="{9F900FBB-0F03-DB44-AB98-EA5452086A41}">
      <dgm:prSet/>
      <dgm:spPr/>
      <dgm:t>
        <a:bodyPr/>
        <a:lstStyle/>
        <a:p>
          <a:endParaRPr lang="en-GB"/>
        </a:p>
      </dgm:t>
    </dgm:pt>
    <dgm:pt modelId="{EF42056D-5C7C-CC4C-860C-6CA9342E277B}">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err="1">
              <a:latin typeface="Verdana" panose="020B0604030504040204" pitchFamily="34" charset="0"/>
              <a:ea typeface="Verdana" panose="020B0604030504040204" pitchFamily="34" charset="0"/>
              <a:cs typeface="Verdana" panose="020B0604030504040204" pitchFamily="34" charset="0"/>
            </a:rPr>
            <a:t>Latvijas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Izglītības</a:t>
          </a:r>
          <a:r>
            <a:rPr lang="en-US" sz="1400" dirty="0">
              <a:latin typeface="Verdana" panose="020B0604030504040204" pitchFamily="34" charset="0"/>
              <a:ea typeface="Verdana" panose="020B0604030504040204" pitchFamily="34" charset="0"/>
              <a:cs typeface="Verdana" panose="020B0604030504040204" pitchFamily="34" charset="0"/>
            </a:rPr>
            <a:t> un </a:t>
          </a:r>
          <a:r>
            <a:rPr lang="en-US" sz="1400" dirty="0" err="1">
              <a:latin typeface="Verdana" panose="020B0604030504040204" pitchFamily="34" charset="0"/>
              <a:ea typeface="Verdana" panose="020B0604030504040204" pitchFamily="34" charset="0"/>
              <a:cs typeface="Verdana" panose="020B0604030504040204" pitchFamily="34" charset="0"/>
            </a:rPr>
            <a:t>zinātnes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darbinieku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arodbiedrība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B795C50E-E413-DE49-89BB-5EA46E2F5A34}" type="parTrans" cxnId="{3C213E50-260B-5740-BA6D-22D6F633B0E7}">
      <dgm:prSet/>
      <dgm:spPr/>
      <dgm:t>
        <a:bodyPr/>
        <a:lstStyle/>
        <a:p>
          <a:endParaRPr lang="en-GB"/>
        </a:p>
      </dgm:t>
    </dgm:pt>
    <dgm:pt modelId="{9527C453-93B7-0742-AE61-8A2E5D70DB0D}" type="sibTrans" cxnId="{3C213E50-260B-5740-BA6D-22D6F633B0E7}">
      <dgm:prSet/>
      <dgm:spPr/>
      <dgm:t>
        <a:bodyPr/>
        <a:lstStyle/>
        <a:p>
          <a:endParaRPr lang="en-GB"/>
        </a:p>
      </dgm:t>
    </dgm:pt>
    <dgm:pt modelId="{A81EF894-4FE1-2047-92CE-55FAC3F1C702}">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lv-LV" sz="1400" dirty="0">
              <a:latin typeface="Verdana" panose="020B0604030504040204" pitchFamily="34" charset="0"/>
              <a:ea typeface="Verdana" panose="020B0604030504040204" pitchFamily="34" charset="0"/>
              <a:cs typeface="Verdana" panose="020B0604030504040204" pitchFamily="34" charset="0"/>
            </a:rPr>
            <a:t>Valsts zinātnisko institūtu asociācija </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06C6F0F2-B4A3-9F48-B3CA-B903E458C59B}" type="parTrans" cxnId="{572AA0D6-4FCA-944C-8457-4077A032B1B2}">
      <dgm:prSet/>
      <dgm:spPr/>
      <dgm:t>
        <a:bodyPr/>
        <a:lstStyle/>
        <a:p>
          <a:endParaRPr lang="en-GB"/>
        </a:p>
      </dgm:t>
    </dgm:pt>
    <dgm:pt modelId="{577BC255-F84F-A14F-B060-46A1680589A9}" type="sibTrans" cxnId="{572AA0D6-4FCA-944C-8457-4077A032B1B2}">
      <dgm:prSet/>
      <dgm:spPr/>
      <dgm:t>
        <a:bodyPr/>
        <a:lstStyle/>
        <a:p>
          <a:endParaRPr lang="en-GB"/>
        </a:p>
      </dgm:t>
    </dgm:pt>
    <dgm:pt modelId="{579A4E91-3F07-6E46-A221-4E4F4065C95E}">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lv-LV" sz="1400" dirty="0">
              <a:latin typeface="Verdana" panose="020B0604030504040204" pitchFamily="34" charset="0"/>
              <a:ea typeface="Verdana" panose="020B0604030504040204" pitchFamily="34" charset="0"/>
              <a:cs typeface="Verdana" panose="020B0604030504040204" pitchFamily="34" charset="0"/>
            </a:rPr>
            <a:t>Latvijas Jauno zinātnieku apvienība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7F5466D6-B6A9-CA43-8C39-41BA89FB4BB5}" type="parTrans" cxnId="{19926480-425A-4645-8C65-75ABD6FF2D58}">
      <dgm:prSet/>
      <dgm:spPr/>
      <dgm:t>
        <a:bodyPr/>
        <a:lstStyle/>
        <a:p>
          <a:endParaRPr lang="en-GB"/>
        </a:p>
      </dgm:t>
    </dgm:pt>
    <dgm:pt modelId="{822139B0-DAED-BC40-AE9B-376DC4829884}" type="sibTrans" cxnId="{19926480-425A-4645-8C65-75ABD6FF2D58}">
      <dgm:prSet/>
      <dgm:spPr/>
      <dgm:t>
        <a:bodyPr/>
        <a:lstStyle/>
        <a:p>
          <a:endParaRPr lang="en-GB"/>
        </a:p>
      </dgm:t>
    </dgm:pt>
    <dgm:pt modelId="{36C91E40-1708-344E-821E-1A281D9F4837}">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a:latin typeface="Verdana" panose="020B0604030504040204" pitchFamily="34" charset="0"/>
              <a:ea typeface="Verdana" panose="020B0604030504040204" pitchFamily="34" charset="0"/>
              <a:cs typeface="Verdana" panose="020B0604030504040204" pitchFamily="34" charset="0"/>
            </a:rPr>
            <a:t>L</a:t>
          </a:r>
          <a:r>
            <a:rPr lang="lv-LV" sz="1400" dirty="0">
              <a:latin typeface="Verdana" panose="020B0604030504040204" pitchFamily="34" charset="0"/>
              <a:ea typeface="Verdana" panose="020B0604030504040204" pitchFamily="34" charset="0"/>
              <a:cs typeface="Verdana" panose="020B0604030504040204" pitchFamily="34" charset="0"/>
            </a:rPr>
            <a:t>atvijas Studentu apvienība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B5131392-7E7B-8E47-AE92-B0C877CC7D8F}" type="parTrans" cxnId="{554657F9-1003-314D-8E40-16367A2FEF1E}">
      <dgm:prSet/>
      <dgm:spPr/>
      <dgm:t>
        <a:bodyPr/>
        <a:lstStyle/>
        <a:p>
          <a:endParaRPr lang="en-GB"/>
        </a:p>
      </dgm:t>
    </dgm:pt>
    <dgm:pt modelId="{C5764CC6-7036-8D4F-B6EA-D1A8E13402CC}" type="sibTrans" cxnId="{554657F9-1003-314D-8E40-16367A2FEF1E}">
      <dgm:prSet/>
      <dgm:spPr/>
      <dgm:t>
        <a:bodyPr/>
        <a:lstStyle/>
        <a:p>
          <a:endParaRPr lang="en-GB"/>
        </a:p>
      </dgm:t>
    </dgm:pt>
    <dgm:pt modelId="{3548E59A-28C4-3E4A-8275-047AE7107BF7}">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a:latin typeface="Verdana" panose="020B0604030504040204" pitchFamily="34" charset="0"/>
              <a:ea typeface="Verdana" panose="020B0604030504040204" pitchFamily="34" charset="0"/>
              <a:cs typeface="Verdana" panose="020B0604030504040204" pitchFamily="34" charset="0"/>
            </a:rPr>
            <a:t>L</a:t>
          </a:r>
          <a:r>
            <a:rPr lang="lv-LV" sz="1400" dirty="0">
              <a:latin typeface="Verdana" panose="020B0604030504040204" pitchFamily="34" charset="0"/>
              <a:ea typeface="Verdana" panose="020B0604030504040204" pitchFamily="34" charset="0"/>
              <a:cs typeface="Verdana" panose="020B0604030504040204" pitchFamily="34" charset="0"/>
            </a:rPr>
            <a:t>atvijas Zinātnes padome</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423116A3-FBBC-F942-B6F7-3F8FE3BCB93F}" type="parTrans" cxnId="{04AE1D96-2D29-D049-BCFC-CCF0BD35878A}">
      <dgm:prSet/>
      <dgm:spPr/>
      <dgm:t>
        <a:bodyPr/>
        <a:lstStyle/>
        <a:p>
          <a:endParaRPr lang="en-GB"/>
        </a:p>
      </dgm:t>
    </dgm:pt>
    <dgm:pt modelId="{EFDB933A-04F6-3E44-BA39-73C75839342C}" type="sibTrans" cxnId="{04AE1D96-2D29-D049-BCFC-CCF0BD35878A}">
      <dgm:prSet/>
      <dgm:spPr/>
      <dgm:t>
        <a:bodyPr/>
        <a:lstStyle/>
        <a:p>
          <a:endParaRPr lang="en-GB"/>
        </a:p>
      </dgm:t>
    </dgm:pt>
    <dgm:pt modelId="{F3F7E699-451A-CF4A-819E-81AAE413055A}">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a:latin typeface="Verdana" panose="020B0604030504040204" pitchFamily="34" charset="0"/>
              <a:ea typeface="Verdana" panose="020B0604030504040204" pitchFamily="34" charset="0"/>
              <a:cs typeface="Verdana" panose="020B0604030504040204" pitchFamily="34" charset="0"/>
            </a:rPr>
            <a:t>L</a:t>
          </a:r>
          <a:r>
            <a:rPr lang="lv-LV" sz="1400" dirty="0">
              <a:latin typeface="Verdana" panose="020B0604030504040204" pitchFamily="34" charset="0"/>
              <a:ea typeface="Verdana" panose="020B0604030504040204" pitchFamily="34" charset="0"/>
              <a:cs typeface="Verdana" panose="020B0604030504040204" pitchFamily="34" charset="0"/>
            </a:rPr>
            <a:t>atvijas Pilsoniskā alianse</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57EB28D1-D9C9-894F-984A-A97DD29CD27D}" type="parTrans" cxnId="{49000ACE-F88C-5C4D-9B57-DAB0BD820A88}">
      <dgm:prSet/>
      <dgm:spPr/>
      <dgm:t>
        <a:bodyPr/>
        <a:lstStyle/>
        <a:p>
          <a:endParaRPr lang="en-GB"/>
        </a:p>
      </dgm:t>
    </dgm:pt>
    <dgm:pt modelId="{090FA1DF-1608-764A-8C4D-B88C806EAE72}" type="sibTrans" cxnId="{49000ACE-F88C-5C4D-9B57-DAB0BD820A88}">
      <dgm:prSet/>
      <dgm:spPr/>
      <dgm:t>
        <a:bodyPr/>
        <a:lstStyle/>
        <a:p>
          <a:endParaRPr lang="en-GB"/>
        </a:p>
      </dgm:t>
    </dgm:pt>
    <dgm:pt modelId="{93FE7AC7-8F50-F643-9B7F-FFD5677FFD99}">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a:latin typeface="Verdana" panose="020B0604030504040204" pitchFamily="34" charset="0"/>
              <a:ea typeface="Verdana" panose="020B0604030504040204" pitchFamily="34" charset="0"/>
              <a:cs typeface="Verdana" panose="020B0604030504040204" pitchFamily="34" charset="0"/>
            </a:rPr>
            <a:t>Formula 2050</a:t>
          </a:r>
        </a:p>
      </dgm:t>
    </dgm:pt>
    <dgm:pt modelId="{8A2C17DD-F921-5E48-8D77-33A49A0EEB50}" type="parTrans" cxnId="{C9AF85EE-EA56-5147-9B64-835F63221861}">
      <dgm:prSet/>
      <dgm:spPr/>
      <dgm:t>
        <a:bodyPr/>
        <a:lstStyle/>
        <a:p>
          <a:endParaRPr lang="en-GB"/>
        </a:p>
      </dgm:t>
    </dgm:pt>
    <dgm:pt modelId="{4D6EADBE-E7C0-9D4A-AA82-819BA308CF39}" type="sibTrans" cxnId="{C9AF85EE-EA56-5147-9B64-835F63221861}">
      <dgm:prSet/>
      <dgm:spPr/>
      <dgm:t>
        <a:bodyPr/>
        <a:lstStyle/>
        <a:p>
          <a:endParaRPr lang="en-GB"/>
        </a:p>
      </dgm:t>
    </dgm:pt>
    <dgm:pt modelId="{2B2D1065-7418-464D-8B55-2DB08FCE3F6D}" type="pres">
      <dgm:prSet presAssocID="{BEFBF2F3-55EC-714E-9A5F-A71E209E367B}" presName="linear" presStyleCnt="0">
        <dgm:presLayoutVars>
          <dgm:dir/>
          <dgm:animLvl val="lvl"/>
          <dgm:resizeHandles val="exact"/>
        </dgm:presLayoutVars>
      </dgm:prSet>
      <dgm:spPr/>
    </dgm:pt>
    <dgm:pt modelId="{02CB503A-530A-814B-A3BE-19DF4C5D8679}" type="pres">
      <dgm:prSet presAssocID="{F5915AF8-DC97-9845-AEAC-4BB39200D21E}" presName="parentLin" presStyleCnt="0"/>
      <dgm:spPr/>
    </dgm:pt>
    <dgm:pt modelId="{4FC53588-622A-724C-BCA7-7013F28F7013}" type="pres">
      <dgm:prSet presAssocID="{F5915AF8-DC97-9845-AEAC-4BB39200D21E}" presName="parentLeftMargin" presStyleLbl="node1" presStyleIdx="0" presStyleCnt="2"/>
      <dgm:spPr/>
    </dgm:pt>
    <dgm:pt modelId="{46496126-A6F0-DD44-8F2F-6BF1942B2CB9}" type="pres">
      <dgm:prSet presAssocID="{F5915AF8-DC97-9845-AEAC-4BB39200D21E}" presName="parentText" presStyleLbl="node1" presStyleIdx="0" presStyleCnt="2">
        <dgm:presLayoutVars>
          <dgm:chMax val="0"/>
          <dgm:bulletEnabled val="1"/>
        </dgm:presLayoutVars>
      </dgm:prSet>
      <dgm:spPr/>
    </dgm:pt>
    <dgm:pt modelId="{76AF71B8-B868-0B44-B335-B4A9AB364C32}" type="pres">
      <dgm:prSet presAssocID="{F5915AF8-DC97-9845-AEAC-4BB39200D21E}" presName="negativeSpace" presStyleCnt="0"/>
      <dgm:spPr/>
    </dgm:pt>
    <dgm:pt modelId="{969E934F-F1E5-A248-AEA5-E8D12B4E74C7}" type="pres">
      <dgm:prSet presAssocID="{F5915AF8-DC97-9845-AEAC-4BB39200D21E}" presName="childText" presStyleLbl="conFgAcc1" presStyleIdx="0" presStyleCnt="2">
        <dgm:presLayoutVars>
          <dgm:bulletEnabled val="1"/>
        </dgm:presLayoutVars>
      </dgm:prSet>
      <dgm:spPr/>
    </dgm:pt>
    <dgm:pt modelId="{FDDE04C0-FE52-BB45-9146-7D4385608404}" type="pres">
      <dgm:prSet presAssocID="{F1912791-E766-F441-A8FD-1B73153B26A2}" presName="spaceBetweenRectangles" presStyleCnt="0"/>
      <dgm:spPr/>
    </dgm:pt>
    <dgm:pt modelId="{C9D012E0-153C-6F4F-BEA5-13569A5EABB7}" type="pres">
      <dgm:prSet presAssocID="{B0AEC718-3CC5-E642-8A63-6B6F501CDD4F}" presName="parentLin" presStyleCnt="0"/>
      <dgm:spPr/>
    </dgm:pt>
    <dgm:pt modelId="{7726EC0E-D1E2-3942-A469-D91908BF670D}" type="pres">
      <dgm:prSet presAssocID="{B0AEC718-3CC5-E642-8A63-6B6F501CDD4F}" presName="parentLeftMargin" presStyleLbl="node1" presStyleIdx="0" presStyleCnt="2"/>
      <dgm:spPr/>
    </dgm:pt>
    <dgm:pt modelId="{8C87F441-27D8-2D4E-848F-857256EBF0B3}" type="pres">
      <dgm:prSet presAssocID="{B0AEC718-3CC5-E642-8A63-6B6F501CDD4F}" presName="parentText" presStyleLbl="node1" presStyleIdx="1" presStyleCnt="2">
        <dgm:presLayoutVars>
          <dgm:chMax val="0"/>
          <dgm:bulletEnabled val="1"/>
        </dgm:presLayoutVars>
      </dgm:prSet>
      <dgm:spPr/>
    </dgm:pt>
    <dgm:pt modelId="{AB069A1F-AF21-884B-82B4-125AA0FFF806}" type="pres">
      <dgm:prSet presAssocID="{B0AEC718-3CC5-E642-8A63-6B6F501CDD4F}" presName="negativeSpace" presStyleCnt="0"/>
      <dgm:spPr/>
    </dgm:pt>
    <dgm:pt modelId="{53D64FF1-2DE1-744E-943F-2C46385542A6}" type="pres">
      <dgm:prSet presAssocID="{B0AEC718-3CC5-E642-8A63-6B6F501CDD4F}" presName="childText" presStyleLbl="conFgAcc1" presStyleIdx="1" presStyleCnt="2">
        <dgm:presLayoutVars>
          <dgm:bulletEnabled val="1"/>
        </dgm:presLayoutVars>
      </dgm:prSet>
      <dgm:spPr/>
    </dgm:pt>
  </dgm:ptLst>
  <dgm:cxnLst>
    <dgm:cxn modelId="{5A5F8F02-D774-2345-BA57-3EDF6CCAB2BD}" type="presOf" srcId="{C112FAFF-F550-AA4B-83FF-815C69A400DA}" destId="{53D64FF1-2DE1-744E-943F-2C46385542A6}" srcOrd="0" destOrd="3" presId="urn:microsoft.com/office/officeart/2005/8/layout/list1"/>
    <dgm:cxn modelId="{6FBED514-D95E-6D48-B7E6-7088EE922825}" srcId="{B0AEC718-3CC5-E642-8A63-6B6F501CDD4F}" destId="{C112FAFF-F550-AA4B-83FF-815C69A400DA}" srcOrd="3" destOrd="0" parTransId="{0DC18988-C171-7444-BD81-1668A140DB6C}" sibTransId="{B8FE322B-E090-554A-B6C6-09A6C1D340D0}"/>
    <dgm:cxn modelId="{B58F0A1E-C7D5-B243-85E7-0C9F45B29D56}" srcId="{F5915AF8-DC97-9845-AEAC-4BB39200D21E}" destId="{51C6CA5E-DCF2-4941-BA55-756970746221}" srcOrd="0" destOrd="0" parTransId="{6404B31F-2DDA-E449-9681-0E4548A09684}" sibTransId="{8539226A-A4D8-344D-9743-05227DD95B60}"/>
    <dgm:cxn modelId="{09616A2A-FCE1-FB42-8245-0A529466F293}" type="presOf" srcId="{E1B13BBD-20D5-9E4F-99D1-B6151C0E56ED}" destId="{969E934F-F1E5-A248-AEA5-E8D12B4E74C7}" srcOrd="0" destOrd="1" presId="urn:microsoft.com/office/officeart/2005/8/layout/list1"/>
    <dgm:cxn modelId="{886DF22B-3D15-FD41-98C7-BA226A00317D}" type="presOf" srcId="{A81EF894-4FE1-2047-92CE-55FAC3F1C702}" destId="{53D64FF1-2DE1-744E-943F-2C46385542A6}" srcOrd="0" destOrd="6" presId="urn:microsoft.com/office/officeart/2005/8/layout/list1"/>
    <dgm:cxn modelId="{7CFF1A2D-A328-DA43-8229-733C326F6BC3}" type="presOf" srcId="{3006E187-BC6D-044C-B1EA-0C75D841D412}" destId="{53D64FF1-2DE1-744E-943F-2C46385542A6}" srcOrd="0" destOrd="0" presId="urn:microsoft.com/office/officeart/2005/8/layout/list1"/>
    <dgm:cxn modelId="{13235930-0750-8641-8517-A7B657F11A47}" type="presOf" srcId="{36C91E40-1708-344E-821E-1A281D9F4837}" destId="{53D64FF1-2DE1-744E-943F-2C46385542A6}" srcOrd="0" destOrd="8" presId="urn:microsoft.com/office/officeart/2005/8/layout/list1"/>
    <dgm:cxn modelId="{9FFCF23F-932A-0B47-A0AB-28B9B2C07519}" type="presOf" srcId="{EF42056D-5C7C-CC4C-860C-6CA9342E277B}" destId="{53D64FF1-2DE1-744E-943F-2C46385542A6}" srcOrd="0" destOrd="5" presId="urn:microsoft.com/office/officeart/2005/8/layout/list1"/>
    <dgm:cxn modelId="{A445C365-FF31-5046-81B0-6FA9EDE9AFD3}" type="presOf" srcId="{BEFBF2F3-55EC-714E-9A5F-A71E209E367B}" destId="{2B2D1065-7418-464D-8B55-2DB08FCE3F6D}" srcOrd="0" destOrd="0" presId="urn:microsoft.com/office/officeart/2005/8/layout/list1"/>
    <dgm:cxn modelId="{6E054B6B-E31E-E640-9B26-57604BCDF73A}" srcId="{B0AEC718-3CC5-E642-8A63-6B6F501CDD4F}" destId="{3006E187-BC6D-044C-B1EA-0C75D841D412}" srcOrd="0" destOrd="0" parTransId="{971368BD-48AD-4341-89BD-92A94EF20C1D}" sibTransId="{8AB00E21-C6C7-5A46-8885-5524180BFC28}"/>
    <dgm:cxn modelId="{88FAAB4B-2D4E-0341-8C06-4494316A9368}" type="presOf" srcId="{F3F7E699-451A-CF4A-819E-81AAE413055A}" destId="{53D64FF1-2DE1-744E-943F-2C46385542A6}" srcOrd="0" destOrd="10" presId="urn:microsoft.com/office/officeart/2005/8/layout/list1"/>
    <dgm:cxn modelId="{D4D9F76C-5ECE-4441-960D-351957830EF8}" srcId="{BEFBF2F3-55EC-714E-9A5F-A71E209E367B}" destId="{B0AEC718-3CC5-E642-8A63-6B6F501CDD4F}" srcOrd="1" destOrd="0" parTransId="{339CDD91-F27E-7E41-BDD0-5EA77BFD407E}" sibTransId="{7DA12890-828B-C64D-9FC2-36BDF311A5B8}"/>
    <dgm:cxn modelId="{4A901A6E-8DBD-FA40-A238-A4B2DD213490}" type="presOf" srcId="{2FA66C85-AFC3-1140-9555-736ED191DED4}" destId="{53D64FF1-2DE1-744E-943F-2C46385542A6}" srcOrd="0" destOrd="4" presId="urn:microsoft.com/office/officeart/2005/8/layout/list1"/>
    <dgm:cxn modelId="{ED77904F-ECAA-144B-A1A6-5A2760E91533}" type="presOf" srcId="{F5915AF8-DC97-9845-AEAC-4BB39200D21E}" destId="{4FC53588-622A-724C-BCA7-7013F28F7013}" srcOrd="0" destOrd="0" presId="urn:microsoft.com/office/officeart/2005/8/layout/list1"/>
    <dgm:cxn modelId="{3C213E50-260B-5740-BA6D-22D6F633B0E7}" srcId="{B0AEC718-3CC5-E642-8A63-6B6F501CDD4F}" destId="{EF42056D-5C7C-CC4C-860C-6CA9342E277B}" srcOrd="5" destOrd="0" parTransId="{B795C50E-E413-DE49-89BB-5EA46E2F5A34}" sibTransId="{9527C453-93B7-0742-AE61-8A2E5D70DB0D}"/>
    <dgm:cxn modelId="{793E7950-DBAD-A24A-83DB-88400BE8B7D6}" srcId="{B0AEC718-3CC5-E642-8A63-6B6F501CDD4F}" destId="{71914B93-D9F9-F54E-8C2C-6F1AF5DDAB31}" srcOrd="2" destOrd="0" parTransId="{6E44F90A-1003-8D44-8B5B-5B0E460C95DA}" sibTransId="{5F24343D-0DE7-B84D-9808-692779F75E39}"/>
    <dgm:cxn modelId="{016F2352-52AD-BC46-A997-767F89FE5CD7}" type="presOf" srcId="{3548E59A-28C4-3E4A-8275-047AE7107BF7}" destId="{53D64FF1-2DE1-744E-943F-2C46385542A6}" srcOrd="0" destOrd="9" presId="urn:microsoft.com/office/officeart/2005/8/layout/list1"/>
    <dgm:cxn modelId="{C6D4C155-8502-7D42-B695-F06080E2AFC5}" type="presOf" srcId="{579A4E91-3F07-6E46-A221-4E4F4065C95E}" destId="{53D64FF1-2DE1-744E-943F-2C46385542A6}" srcOrd="0" destOrd="7" presId="urn:microsoft.com/office/officeart/2005/8/layout/list1"/>
    <dgm:cxn modelId="{19926480-425A-4645-8C65-75ABD6FF2D58}" srcId="{B0AEC718-3CC5-E642-8A63-6B6F501CDD4F}" destId="{579A4E91-3F07-6E46-A221-4E4F4065C95E}" srcOrd="7" destOrd="0" parTransId="{7F5466D6-B6A9-CA43-8C39-41BA89FB4BB5}" sibTransId="{822139B0-DAED-BC40-AE9B-376DC4829884}"/>
    <dgm:cxn modelId="{7EB85E83-E8A1-E94B-A2F0-AC2B58F11D85}" srcId="{BEFBF2F3-55EC-714E-9A5F-A71E209E367B}" destId="{F5915AF8-DC97-9845-AEAC-4BB39200D21E}" srcOrd="0" destOrd="0" parTransId="{72A18F5B-5E8E-6E45-BF95-28BB1BA2323F}" sibTransId="{F1912791-E766-F441-A8FD-1B73153B26A2}"/>
    <dgm:cxn modelId="{73C7F283-7A88-8841-8219-56C1ACE5E4BF}" type="presOf" srcId="{F5915AF8-DC97-9845-AEAC-4BB39200D21E}" destId="{46496126-A6F0-DD44-8F2F-6BF1942B2CB9}" srcOrd="1" destOrd="0" presId="urn:microsoft.com/office/officeart/2005/8/layout/list1"/>
    <dgm:cxn modelId="{04AE1D96-2D29-D049-BCFC-CCF0BD35878A}" srcId="{B0AEC718-3CC5-E642-8A63-6B6F501CDD4F}" destId="{3548E59A-28C4-3E4A-8275-047AE7107BF7}" srcOrd="9" destOrd="0" parTransId="{423116A3-FBBC-F942-B6F7-3F8FE3BCB93F}" sibTransId="{EFDB933A-04F6-3E44-BA39-73C75839342C}"/>
    <dgm:cxn modelId="{9A7F0C98-F57A-5E48-92D2-DE68EBE7A13E}" type="presOf" srcId="{D2BE8457-9B00-8248-A589-8F6890135B9D}" destId="{53D64FF1-2DE1-744E-943F-2C46385542A6}" srcOrd="0" destOrd="1" presId="urn:microsoft.com/office/officeart/2005/8/layout/list1"/>
    <dgm:cxn modelId="{67706FB3-CD4C-5F4C-B7DD-7B63B838F7CF}" srcId="{B0AEC718-3CC5-E642-8A63-6B6F501CDD4F}" destId="{D2BE8457-9B00-8248-A589-8F6890135B9D}" srcOrd="1" destOrd="0" parTransId="{D466EA02-8FE8-744B-A178-3AF4DEF1F873}" sibTransId="{BB45E502-1C5F-D042-8A50-10AF162247AB}"/>
    <dgm:cxn modelId="{9F900FBB-0F03-DB44-AB98-EA5452086A41}" srcId="{B0AEC718-3CC5-E642-8A63-6B6F501CDD4F}" destId="{2FA66C85-AFC3-1140-9555-736ED191DED4}" srcOrd="4" destOrd="0" parTransId="{18996207-9293-B44E-8D10-8FA99716E127}" sibTransId="{FA22036C-2DA6-0B41-8B16-B2E2F527AA09}"/>
    <dgm:cxn modelId="{85C263BE-7740-1B4A-BBD6-0A110FBFED97}" type="presOf" srcId="{51C6CA5E-DCF2-4941-BA55-756970746221}" destId="{969E934F-F1E5-A248-AEA5-E8D12B4E74C7}" srcOrd="0" destOrd="0" presId="urn:microsoft.com/office/officeart/2005/8/layout/list1"/>
    <dgm:cxn modelId="{BCD31FC3-F7E6-854D-90BF-38B92D93848F}" type="presOf" srcId="{B0AEC718-3CC5-E642-8A63-6B6F501CDD4F}" destId="{7726EC0E-D1E2-3942-A469-D91908BF670D}" srcOrd="0" destOrd="0" presId="urn:microsoft.com/office/officeart/2005/8/layout/list1"/>
    <dgm:cxn modelId="{7859CBC7-541E-DB45-85F6-6A4CA5518E9E}" srcId="{F5915AF8-DC97-9845-AEAC-4BB39200D21E}" destId="{E1B13BBD-20D5-9E4F-99D1-B6151C0E56ED}" srcOrd="1" destOrd="0" parTransId="{1015B301-AF90-4846-96B1-E90E2103D583}" sibTransId="{E2122078-5A14-604B-A37E-FBF9B19D7C3D}"/>
    <dgm:cxn modelId="{49000ACE-F88C-5C4D-9B57-DAB0BD820A88}" srcId="{B0AEC718-3CC5-E642-8A63-6B6F501CDD4F}" destId="{F3F7E699-451A-CF4A-819E-81AAE413055A}" srcOrd="10" destOrd="0" parTransId="{57EB28D1-D9C9-894F-984A-A97DD29CD27D}" sibTransId="{090FA1DF-1608-764A-8C4D-B88C806EAE72}"/>
    <dgm:cxn modelId="{5EE400D2-9B10-5E42-B05D-869875A593B0}" type="presOf" srcId="{71914B93-D9F9-F54E-8C2C-6F1AF5DDAB31}" destId="{53D64FF1-2DE1-744E-943F-2C46385542A6}" srcOrd="0" destOrd="2" presId="urn:microsoft.com/office/officeart/2005/8/layout/list1"/>
    <dgm:cxn modelId="{572AA0D6-4FCA-944C-8457-4077A032B1B2}" srcId="{B0AEC718-3CC5-E642-8A63-6B6F501CDD4F}" destId="{A81EF894-4FE1-2047-92CE-55FAC3F1C702}" srcOrd="6" destOrd="0" parTransId="{06C6F0F2-B4A3-9F48-B3CA-B903E458C59B}" sibTransId="{577BC255-F84F-A14F-B060-46A1680589A9}"/>
    <dgm:cxn modelId="{75BC69DA-91E9-964D-8033-2206831AE8B7}" type="presOf" srcId="{B0AEC718-3CC5-E642-8A63-6B6F501CDD4F}" destId="{8C87F441-27D8-2D4E-848F-857256EBF0B3}" srcOrd="1" destOrd="0" presId="urn:microsoft.com/office/officeart/2005/8/layout/list1"/>
    <dgm:cxn modelId="{16AF4CEA-D36C-EF42-82D2-08E99B578817}" type="presOf" srcId="{93FE7AC7-8F50-F643-9B7F-FFD5677FFD99}" destId="{53D64FF1-2DE1-744E-943F-2C46385542A6}" srcOrd="0" destOrd="11" presId="urn:microsoft.com/office/officeart/2005/8/layout/list1"/>
    <dgm:cxn modelId="{C9AF85EE-EA56-5147-9B64-835F63221861}" srcId="{B0AEC718-3CC5-E642-8A63-6B6F501CDD4F}" destId="{93FE7AC7-8F50-F643-9B7F-FFD5677FFD99}" srcOrd="11" destOrd="0" parTransId="{8A2C17DD-F921-5E48-8D77-33A49A0EEB50}" sibTransId="{4D6EADBE-E7C0-9D4A-AA82-819BA308CF39}"/>
    <dgm:cxn modelId="{554657F9-1003-314D-8E40-16367A2FEF1E}" srcId="{B0AEC718-3CC5-E642-8A63-6B6F501CDD4F}" destId="{36C91E40-1708-344E-821E-1A281D9F4837}" srcOrd="8" destOrd="0" parTransId="{B5131392-7E7B-8E47-AE92-B0C877CC7D8F}" sibTransId="{C5764CC6-7036-8D4F-B6EA-D1A8E13402CC}"/>
    <dgm:cxn modelId="{391F5667-04DD-334B-B0C4-6D625668C61D}" type="presParOf" srcId="{2B2D1065-7418-464D-8B55-2DB08FCE3F6D}" destId="{02CB503A-530A-814B-A3BE-19DF4C5D8679}" srcOrd="0" destOrd="0" presId="urn:microsoft.com/office/officeart/2005/8/layout/list1"/>
    <dgm:cxn modelId="{A61851AA-E259-CB43-B547-2F3DF4CEB7D6}" type="presParOf" srcId="{02CB503A-530A-814B-A3BE-19DF4C5D8679}" destId="{4FC53588-622A-724C-BCA7-7013F28F7013}" srcOrd="0" destOrd="0" presId="urn:microsoft.com/office/officeart/2005/8/layout/list1"/>
    <dgm:cxn modelId="{42D51871-3E07-054A-B542-90D7B9F5C474}" type="presParOf" srcId="{02CB503A-530A-814B-A3BE-19DF4C5D8679}" destId="{46496126-A6F0-DD44-8F2F-6BF1942B2CB9}" srcOrd="1" destOrd="0" presId="urn:microsoft.com/office/officeart/2005/8/layout/list1"/>
    <dgm:cxn modelId="{C971BD4D-4C29-FB45-B047-1360FB7CAEA8}" type="presParOf" srcId="{2B2D1065-7418-464D-8B55-2DB08FCE3F6D}" destId="{76AF71B8-B868-0B44-B335-B4A9AB364C32}" srcOrd="1" destOrd="0" presId="urn:microsoft.com/office/officeart/2005/8/layout/list1"/>
    <dgm:cxn modelId="{548F086A-306B-DC45-BBE0-EFF7EF817D1C}" type="presParOf" srcId="{2B2D1065-7418-464D-8B55-2DB08FCE3F6D}" destId="{969E934F-F1E5-A248-AEA5-E8D12B4E74C7}" srcOrd="2" destOrd="0" presId="urn:microsoft.com/office/officeart/2005/8/layout/list1"/>
    <dgm:cxn modelId="{0CA4FE1B-F9A0-2940-970A-AE8A50A49456}" type="presParOf" srcId="{2B2D1065-7418-464D-8B55-2DB08FCE3F6D}" destId="{FDDE04C0-FE52-BB45-9146-7D4385608404}" srcOrd="3" destOrd="0" presId="urn:microsoft.com/office/officeart/2005/8/layout/list1"/>
    <dgm:cxn modelId="{D2935C8C-B20B-B94D-9616-9AB89FC40B94}" type="presParOf" srcId="{2B2D1065-7418-464D-8B55-2DB08FCE3F6D}" destId="{C9D012E0-153C-6F4F-BEA5-13569A5EABB7}" srcOrd="4" destOrd="0" presId="urn:microsoft.com/office/officeart/2005/8/layout/list1"/>
    <dgm:cxn modelId="{614CFA90-51D7-AA44-9F8E-655B161FC971}" type="presParOf" srcId="{C9D012E0-153C-6F4F-BEA5-13569A5EABB7}" destId="{7726EC0E-D1E2-3942-A469-D91908BF670D}" srcOrd="0" destOrd="0" presId="urn:microsoft.com/office/officeart/2005/8/layout/list1"/>
    <dgm:cxn modelId="{95CC0704-A528-254B-A5E9-3B1930F8CBD7}" type="presParOf" srcId="{C9D012E0-153C-6F4F-BEA5-13569A5EABB7}" destId="{8C87F441-27D8-2D4E-848F-857256EBF0B3}" srcOrd="1" destOrd="0" presId="urn:microsoft.com/office/officeart/2005/8/layout/list1"/>
    <dgm:cxn modelId="{B68F9107-BC42-E44B-9183-E2E00AC34DCE}" type="presParOf" srcId="{2B2D1065-7418-464D-8B55-2DB08FCE3F6D}" destId="{AB069A1F-AF21-884B-82B4-125AA0FFF806}" srcOrd="5" destOrd="0" presId="urn:microsoft.com/office/officeart/2005/8/layout/list1"/>
    <dgm:cxn modelId="{0ECF606C-FC26-7746-B27F-0B0208D87BB9}" type="presParOf" srcId="{2B2D1065-7418-464D-8B55-2DB08FCE3F6D}" destId="{53D64FF1-2DE1-744E-943F-2C46385542A6}" srcOrd="6" destOrd="0" presId="urn:microsoft.com/office/officeart/2005/8/layout/list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FBF2F3-55EC-714E-9A5F-A71E209E36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5915AF8-DC97-9845-AEAC-4BB39200D21E}">
      <dgm:prSet/>
      <dgm:spPr>
        <a:solidFill>
          <a:schemeClr val="bg2">
            <a:lumMod val="50000"/>
          </a:schemeClr>
        </a:solidFill>
      </dgm:spPr>
      <dgm:t>
        <a:bodyPr/>
        <a:lstStyle/>
        <a:p>
          <a:r>
            <a:rPr lang="en-US" b="1" dirty="0" err="1">
              <a:latin typeface="Verdana" panose="020B0604030504040204" pitchFamily="34" charset="0"/>
              <a:ea typeface="Verdana" panose="020B0604030504040204" pitchFamily="34" charset="0"/>
              <a:cs typeface="Verdana" panose="020B0604030504040204" pitchFamily="34" charset="0"/>
            </a:rPr>
            <a:t>Saeima</a:t>
          </a:r>
          <a:endParaRPr lang="en-US" b="1" dirty="0">
            <a:latin typeface="Verdana" panose="020B0604030504040204" pitchFamily="34" charset="0"/>
            <a:ea typeface="Verdana" panose="020B0604030504040204" pitchFamily="34" charset="0"/>
            <a:cs typeface="Verdana" panose="020B0604030504040204" pitchFamily="34" charset="0"/>
          </a:endParaRPr>
        </a:p>
      </dgm:t>
    </dgm:pt>
    <dgm:pt modelId="{72A18F5B-5E8E-6E45-BF95-28BB1BA2323F}" type="parTrans" cxnId="{7EB85E83-E8A1-E94B-A2F0-AC2B58F11D85}">
      <dgm:prSet/>
      <dgm:spPr/>
      <dgm:t>
        <a:bodyPr/>
        <a:lstStyle/>
        <a:p>
          <a:endParaRPr lang="en-GB"/>
        </a:p>
      </dgm:t>
    </dgm:pt>
    <dgm:pt modelId="{F1912791-E766-F441-A8FD-1B73153B26A2}" type="sibTrans" cxnId="{7EB85E83-E8A1-E94B-A2F0-AC2B58F11D85}">
      <dgm:prSet/>
      <dgm:spPr/>
      <dgm:t>
        <a:bodyPr/>
        <a:lstStyle/>
        <a:p>
          <a:endParaRPr lang="en-GB"/>
        </a:p>
      </dgm:t>
    </dgm:pt>
    <dgm:pt modelId="{B0AEC718-3CC5-E642-8A63-6B6F501CDD4F}">
      <dgm:prSet/>
      <dgm:spPr>
        <a:solidFill>
          <a:schemeClr val="bg2">
            <a:lumMod val="50000"/>
          </a:schemeClr>
        </a:solidFill>
      </dgm:spPr>
      <dgm:t>
        <a:bodyPr/>
        <a:lstStyle/>
        <a:p>
          <a:r>
            <a:rPr lang="en-US" b="1" dirty="0" err="1">
              <a:latin typeface="Verdana" panose="020B0604030504040204" pitchFamily="34" charset="0"/>
              <a:ea typeface="Verdana" panose="020B0604030504040204" pitchFamily="34" charset="0"/>
              <a:cs typeface="Verdana" panose="020B0604030504040204" pitchFamily="34" charset="0"/>
            </a:rPr>
            <a:t>Ministrijas</a:t>
          </a:r>
          <a:endParaRPr lang="en-US" b="1" dirty="0">
            <a:latin typeface="Verdana" panose="020B0604030504040204" pitchFamily="34" charset="0"/>
            <a:ea typeface="Verdana" panose="020B0604030504040204" pitchFamily="34" charset="0"/>
            <a:cs typeface="Verdana" panose="020B0604030504040204" pitchFamily="34" charset="0"/>
          </a:endParaRPr>
        </a:p>
      </dgm:t>
    </dgm:pt>
    <dgm:pt modelId="{339CDD91-F27E-7E41-BDD0-5EA77BFD407E}" type="parTrans" cxnId="{D4D9F76C-5ECE-4441-960D-351957830EF8}">
      <dgm:prSet/>
      <dgm:spPr/>
      <dgm:t>
        <a:bodyPr/>
        <a:lstStyle/>
        <a:p>
          <a:endParaRPr lang="en-GB"/>
        </a:p>
      </dgm:t>
    </dgm:pt>
    <dgm:pt modelId="{7DA12890-828B-C64D-9FC2-36BDF311A5B8}" type="sibTrans" cxnId="{D4D9F76C-5ECE-4441-960D-351957830EF8}">
      <dgm:prSet/>
      <dgm:spPr/>
      <dgm:t>
        <a:bodyPr/>
        <a:lstStyle/>
        <a:p>
          <a:endParaRPr lang="en-GB"/>
        </a:p>
      </dgm:t>
    </dgm:pt>
    <dgm:pt modelId="{3006E187-BC6D-044C-B1EA-0C75D841D412}">
      <dgm:prSet/>
      <dgm:spPr>
        <a:ln>
          <a:solidFill>
            <a:schemeClr val="bg2">
              <a:lumMod val="25000"/>
            </a:schemeClr>
          </a:solidFill>
        </a:ln>
      </dgm:spPr>
      <dgm:t>
        <a:bodyPr/>
        <a:lstStyle/>
        <a:p>
          <a:r>
            <a:rPr lang="lv-LV" dirty="0">
              <a:solidFill>
                <a:schemeClr val="tx1"/>
              </a:solidFill>
              <a:latin typeface="Verdana" panose="020B0604030504040204" pitchFamily="34" charset="0"/>
              <a:ea typeface="Verdana" panose="020B0604030504040204" pitchFamily="34" charset="0"/>
              <a:cs typeface="Verdana" panose="020B0604030504040204" pitchFamily="34" charset="0"/>
            </a:rPr>
            <a:t>Ekonomikas</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971368BD-48AD-4341-89BD-92A94EF20C1D}" type="parTrans" cxnId="{6E054B6B-E31E-E640-9B26-57604BCDF73A}">
      <dgm:prSet/>
      <dgm:spPr/>
      <dgm:t>
        <a:bodyPr/>
        <a:lstStyle/>
        <a:p>
          <a:endParaRPr lang="en-GB"/>
        </a:p>
      </dgm:t>
    </dgm:pt>
    <dgm:pt modelId="{8AB00E21-C6C7-5A46-8885-5524180BFC28}" type="sibTrans" cxnId="{6E054B6B-E31E-E640-9B26-57604BCDF73A}">
      <dgm:prSet/>
      <dgm:spPr/>
      <dgm:t>
        <a:bodyPr/>
        <a:lstStyle/>
        <a:p>
          <a:endParaRPr lang="en-GB"/>
        </a:p>
      </dgm:t>
    </dgm:pt>
    <dgm:pt modelId="{817ED595-6427-CB42-954A-AEAAB1D3C6D2}">
      <dgm:prSet/>
      <dgm:spPr>
        <a:ln>
          <a:solidFill>
            <a:schemeClr val="bg2">
              <a:lumMod val="25000"/>
            </a:schemeClr>
          </a:solidFill>
        </a:ln>
      </dgm:spPr>
      <dgm:t>
        <a:bodyPr/>
        <a:lstStyle/>
        <a:p>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Finanšu</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B0B12FF5-0223-4A42-94A2-70882850D247}" type="parTrans" cxnId="{C017F849-9AE6-D44A-8E7A-36A4667C38FA}">
      <dgm:prSet/>
      <dgm:spPr/>
      <dgm:t>
        <a:bodyPr/>
        <a:lstStyle/>
        <a:p>
          <a:endParaRPr lang="en-GB"/>
        </a:p>
      </dgm:t>
    </dgm:pt>
    <dgm:pt modelId="{94C1DE88-2EC8-AF43-A481-6D79938D3DC2}" type="sibTrans" cxnId="{C017F849-9AE6-D44A-8E7A-36A4667C38FA}">
      <dgm:prSet/>
      <dgm:spPr/>
      <dgm:t>
        <a:bodyPr/>
        <a:lstStyle/>
        <a:p>
          <a:endParaRPr lang="en-GB"/>
        </a:p>
      </dgm:t>
    </dgm:pt>
    <dgm:pt modelId="{D742863C-6DDB-D545-BB65-C6DE87EF0788}">
      <dgm:prSet/>
      <dgm:spPr>
        <a:ln>
          <a:solidFill>
            <a:schemeClr val="bg2">
              <a:lumMod val="25000"/>
            </a:schemeClr>
          </a:solidFill>
        </a:ln>
      </dgm:spPr>
      <dgm:t>
        <a:bodyPr/>
        <a:lstStyle/>
        <a:p>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Iekšlietu</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74B34C9A-A4E0-E44A-887D-06E5D03FCC73}" type="parTrans" cxnId="{8E78E8DC-A8AC-9546-AED5-5F15A0CEB35B}">
      <dgm:prSet/>
      <dgm:spPr/>
      <dgm:t>
        <a:bodyPr/>
        <a:lstStyle/>
        <a:p>
          <a:endParaRPr lang="en-GB"/>
        </a:p>
      </dgm:t>
    </dgm:pt>
    <dgm:pt modelId="{188E3602-4571-6D4B-96B7-4699103D865B}" type="sibTrans" cxnId="{8E78E8DC-A8AC-9546-AED5-5F15A0CEB35B}">
      <dgm:prSet/>
      <dgm:spPr/>
      <dgm:t>
        <a:bodyPr/>
        <a:lstStyle/>
        <a:p>
          <a:endParaRPr lang="en-GB"/>
        </a:p>
      </dgm:t>
    </dgm:pt>
    <dgm:pt modelId="{58981279-0BFC-2041-83BD-F99FD9C7BA1A}">
      <dgm:prSet/>
      <dgm:spPr>
        <a:ln>
          <a:solidFill>
            <a:schemeClr val="bg2">
              <a:lumMod val="25000"/>
            </a:schemeClr>
          </a:solidFill>
        </a:ln>
      </dgm:spPr>
      <dgm:t>
        <a:bodyPr/>
        <a:lstStyle/>
        <a:p>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Izglītības</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un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zinātnes</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B12E820F-D77D-DE4E-8F9E-64F2164AC032}" type="parTrans" cxnId="{A3E44F04-E650-C445-A897-03FF17042D54}">
      <dgm:prSet/>
      <dgm:spPr/>
      <dgm:t>
        <a:bodyPr/>
        <a:lstStyle/>
        <a:p>
          <a:endParaRPr lang="en-GB"/>
        </a:p>
      </dgm:t>
    </dgm:pt>
    <dgm:pt modelId="{D1C44EEC-D0A5-E549-9B15-5E71FEF10EDE}" type="sibTrans" cxnId="{A3E44F04-E650-C445-A897-03FF17042D54}">
      <dgm:prSet/>
      <dgm:spPr/>
      <dgm:t>
        <a:bodyPr/>
        <a:lstStyle/>
        <a:p>
          <a:endParaRPr lang="en-GB"/>
        </a:p>
      </dgm:t>
    </dgm:pt>
    <dgm:pt modelId="{BA259AE4-01FB-0C4D-ADD8-10B8692AEB01}">
      <dgm:prSet/>
      <dgm:spPr>
        <a:ln>
          <a:solidFill>
            <a:schemeClr val="bg2">
              <a:lumMod val="25000"/>
            </a:schemeClr>
          </a:solidFill>
        </a:ln>
      </dgm:spPr>
      <dgm:t>
        <a:bodyPr/>
        <a:lstStyle/>
        <a:p>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Kultūras</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888265B0-EA6E-E34A-AD7A-0C234309CAF6}" type="parTrans" cxnId="{D25E70A0-5B5A-B84E-BC5E-D15CE8830BA7}">
      <dgm:prSet/>
      <dgm:spPr/>
      <dgm:t>
        <a:bodyPr/>
        <a:lstStyle/>
        <a:p>
          <a:endParaRPr lang="en-GB"/>
        </a:p>
      </dgm:t>
    </dgm:pt>
    <dgm:pt modelId="{A4D82BBD-4997-AC4C-A45B-CED20C5CE2C1}" type="sibTrans" cxnId="{D25E70A0-5B5A-B84E-BC5E-D15CE8830BA7}">
      <dgm:prSet/>
      <dgm:spPr/>
      <dgm:t>
        <a:bodyPr/>
        <a:lstStyle/>
        <a:p>
          <a:endParaRPr lang="en-GB"/>
        </a:p>
      </dgm:t>
    </dgm:pt>
    <dgm:pt modelId="{4D2D0EB8-B8FD-554E-83B0-60D1CD7357B0}">
      <dgm:prSet/>
      <dgm:spPr>
        <a:ln>
          <a:solidFill>
            <a:schemeClr val="bg2">
              <a:lumMod val="25000"/>
            </a:schemeClr>
          </a:solidFill>
        </a:ln>
      </dgm:spPr>
      <dgm:t>
        <a:bodyPr/>
        <a:lstStyle/>
        <a:p>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Labklājības</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12A21E46-E5F0-CB43-A290-288C065EE11E}" type="parTrans" cxnId="{34095674-0DFE-EA44-B43E-F1165B8F8AAB}">
      <dgm:prSet/>
      <dgm:spPr/>
      <dgm:t>
        <a:bodyPr/>
        <a:lstStyle/>
        <a:p>
          <a:endParaRPr lang="en-GB"/>
        </a:p>
      </dgm:t>
    </dgm:pt>
    <dgm:pt modelId="{925445B5-F615-C64C-9598-A46DF7A03F35}" type="sibTrans" cxnId="{34095674-0DFE-EA44-B43E-F1165B8F8AAB}">
      <dgm:prSet/>
      <dgm:spPr/>
      <dgm:t>
        <a:bodyPr/>
        <a:lstStyle/>
        <a:p>
          <a:endParaRPr lang="en-GB"/>
        </a:p>
      </dgm:t>
    </dgm:pt>
    <dgm:pt modelId="{8B911313-4E44-214B-8CFD-E67DCB2A5C4E}">
      <dgm:prSet/>
      <dgm:spPr>
        <a:ln>
          <a:solidFill>
            <a:schemeClr val="bg2">
              <a:lumMod val="25000"/>
            </a:schemeClr>
          </a:solidFill>
        </a:ln>
      </dgm:spPr>
      <dgm:t>
        <a:bodyPr/>
        <a:lstStyle/>
        <a:p>
          <a:r>
            <a:rPr lang="lv-LV" dirty="0">
              <a:solidFill>
                <a:schemeClr val="tx1"/>
              </a:solidFill>
              <a:latin typeface="Verdana" panose="020B0604030504040204" pitchFamily="34" charset="0"/>
              <a:ea typeface="Verdana" panose="020B0604030504040204" pitchFamily="34" charset="0"/>
              <a:cs typeface="Verdana" panose="020B0604030504040204" pitchFamily="34" charset="0"/>
            </a:rPr>
            <a:t>Veselības</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780D2D0E-5B94-E642-82C1-02D2A8FD2CB5}" type="parTrans" cxnId="{5098C7D0-3EBA-334C-84D3-58999564F4AB}">
      <dgm:prSet/>
      <dgm:spPr/>
      <dgm:t>
        <a:bodyPr/>
        <a:lstStyle/>
        <a:p>
          <a:endParaRPr lang="en-GB"/>
        </a:p>
      </dgm:t>
    </dgm:pt>
    <dgm:pt modelId="{0BF5E5E6-8456-D94F-825E-DF8201AA4F67}" type="sibTrans" cxnId="{5098C7D0-3EBA-334C-84D3-58999564F4AB}">
      <dgm:prSet/>
      <dgm:spPr/>
      <dgm:t>
        <a:bodyPr/>
        <a:lstStyle/>
        <a:p>
          <a:endParaRPr lang="en-GB"/>
        </a:p>
      </dgm:t>
    </dgm:pt>
    <dgm:pt modelId="{C11BA8D8-723A-9D41-AEC9-486ECDE67E1B}">
      <dgm:prSet/>
      <dgm:spPr>
        <a:ln>
          <a:solidFill>
            <a:schemeClr val="bg2">
              <a:lumMod val="25000"/>
            </a:schemeClr>
          </a:solidFill>
        </a:ln>
      </dgm:spPr>
      <dgm:t>
        <a:bodyPr/>
        <a:lstStyle/>
        <a:p>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Vides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aizsardzības</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un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regionālās</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attīstības</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1C54B52-3CC5-7E4E-B65A-5B7BA7DE205D}" type="parTrans" cxnId="{2EBBA10E-EDCE-2A47-9B36-D9661A345817}">
      <dgm:prSet/>
      <dgm:spPr/>
      <dgm:t>
        <a:bodyPr/>
        <a:lstStyle/>
        <a:p>
          <a:endParaRPr lang="en-GB"/>
        </a:p>
      </dgm:t>
    </dgm:pt>
    <dgm:pt modelId="{56F6EC78-C690-314D-8175-AA605961531F}" type="sibTrans" cxnId="{2EBBA10E-EDCE-2A47-9B36-D9661A345817}">
      <dgm:prSet/>
      <dgm:spPr/>
      <dgm:t>
        <a:bodyPr/>
        <a:lstStyle/>
        <a:p>
          <a:endParaRPr lang="en-GB"/>
        </a:p>
      </dgm:t>
    </dgm:pt>
    <dgm:pt modelId="{579FA769-9369-074B-9776-3BFDCE46D567}">
      <dgm:prSet/>
      <dgm:spPr>
        <a:solidFill>
          <a:schemeClr val="bg2">
            <a:lumMod val="50000"/>
          </a:schemeClr>
        </a:solidFill>
        <a:ln>
          <a:solidFill>
            <a:schemeClr val="tx1">
              <a:lumMod val="95000"/>
              <a:lumOff val="5000"/>
            </a:schemeClr>
          </a:solidFill>
        </a:ln>
      </dgm:spPr>
      <dgm:t>
        <a:bodyPr/>
        <a:lstStyle/>
        <a:p>
          <a:r>
            <a:rPr lang="en-US" b="1" dirty="0" err="1">
              <a:latin typeface="Verdana" panose="020B0604030504040204" pitchFamily="34" charset="0"/>
              <a:ea typeface="Verdana" panose="020B0604030504040204" pitchFamily="34" charset="0"/>
              <a:cs typeface="Verdana" panose="020B0604030504040204" pitchFamily="34" charset="0"/>
            </a:rPr>
            <a:t>Iestādes</a:t>
          </a:r>
          <a:r>
            <a:rPr lang="lv-LV" b="1" dirty="0">
              <a:latin typeface="Verdana" panose="020B0604030504040204" pitchFamily="34" charset="0"/>
              <a:ea typeface="Verdana" panose="020B0604030504040204" pitchFamily="34" charset="0"/>
              <a:cs typeface="Verdana" panose="020B0604030504040204" pitchFamily="34" charset="0"/>
            </a:rPr>
            <a:t> / Plānošanas reģioni</a:t>
          </a:r>
          <a:endParaRPr lang="en-US" b="1" dirty="0">
            <a:latin typeface="Verdana" panose="020B0604030504040204" pitchFamily="34" charset="0"/>
            <a:ea typeface="Verdana" panose="020B0604030504040204" pitchFamily="34" charset="0"/>
            <a:cs typeface="Verdana" panose="020B0604030504040204" pitchFamily="34" charset="0"/>
          </a:endParaRPr>
        </a:p>
      </dgm:t>
    </dgm:pt>
    <dgm:pt modelId="{8CEB6375-B0B9-DA4A-81AD-D89F50169C88}" type="parTrans" cxnId="{55DADEEE-EC51-964A-91EA-CA956377298B}">
      <dgm:prSet/>
      <dgm:spPr/>
      <dgm:t>
        <a:bodyPr/>
        <a:lstStyle/>
        <a:p>
          <a:endParaRPr lang="en-GB"/>
        </a:p>
      </dgm:t>
    </dgm:pt>
    <dgm:pt modelId="{21A62DA0-6EAB-1F4D-B2CB-AA5385FA72FC}" type="sibTrans" cxnId="{55DADEEE-EC51-964A-91EA-CA956377298B}">
      <dgm:prSet/>
      <dgm:spPr/>
      <dgm:t>
        <a:bodyPr/>
        <a:lstStyle/>
        <a:p>
          <a:endParaRPr lang="en-GB"/>
        </a:p>
      </dgm:t>
    </dgm:pt>
    <dgm:pt modelId="{CCA9202B-3494-D94E-9A6D-0637DF8309CC}">
      <dgm:prSet/>
      <dgm:spPr>
        <a:ln>
          <a:solidFill>
            <a:schemeClr val="bg2">
              <a:lumMod val="25000"/>
            </a:schemeClr>
          </a:solidFill>
        </a:ln>
      </dgm:spPr>
      <dgm:t>
        <a:bodyPr/>
        <a:lstStyle/>
        <a:p>
          <a:r>
            <a:rPr lang="lv-LV" dirty="0">
              <a:latin typeface="Verdana" panose="020B0604030504040204" pitchFamily="34" charset="0"/>
              <a:ea typeface="Verdana" panose="020B0604030504040204" pitchFamily="34" charset="0"/>
              <a:cs typeface="Verdana" panose="020B0604030504040204" pitchFamily="34" charset="0"/>
            </a:rPr>
            <a:t>Kurzemes, Latgales, Vidzemes, Zemgales un Rīgas plānošanas reģionu attīstības padome</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2CF56938-65FA-8946-8740-FA9A2ED0F9FA}" type="parTrans" cxnId="{9430DF9D-EE69-CE4C-BFF9-D328DEDA4BC5}">
      <dgm:prSet/>
      <dgm:spPr/>
      <dgm:t>
        <a:bodyPr/>
        <a:lstStyle/>
        <a:p>
          <a:endParaRPr lang="en-GB"/>
        </a:p>
      </dgm:t>
    </dgm:pt>
    <dgm:pt modelId="{7E4490D7-BE7F-164A-AE21-65BF6D9D3B4C}" type="sibTrans" cxnId="{9430DF9D-EE69-CE4C-BFF9-D328DEDA4BC5}">
      <dgm:prSet/>
      <dgm:spPr/>
      <dgm:t>
        <a:bodyPr/>
        <a:lstStyle/>
        <a:p>
          <a:endParaRPr lang="en-GB"/>
        </a:p>
      </dgm:t>
    </dgm:pt>
    <dgm:pt modelId="{3B0CD903-BB00-4B5D-B9F0-C3B0C54F70AE}">
      <dgm:prSet/>
      <dgm:spPr>
        <a:ln>
          <a:solidFill>
            <a:schemeClr val="bg2">
              <a:lumMod val="25000"/>
            </a:schemeClr>
          </a:solidFill>
        </a:ln>
      </dgm:spPr>
      <dgm:t>
        <a:bodyPr/>
        <a:lstStyle/>
        <a:p>
          <a:r>
            <a:rPr lang="lv-LV" dirty="0">
              <a:solidFill>
                <a:schemeClr val="tx1"/>
              </a:solidFill>
              <a:latin typeface="Verdana" panose="020B0604030504040204" pitchFamily="34" charset="0"/>
              <a:ea typeface="Verdana" panose="020B0604030504040204" pitchFamily="34" charset="0"/>
              <a:cs typeface="Verdana" panose="020B0604030504040204" pitchFamily="34" charset="0"/>
            </a:rPr>
            <a:t>Satiksmes ministrija</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25CE6C16-4815-420B-982D-AE43EE2145F0}" type="parTrans" cxnId="{B1233875-7A49-4630-BD32-89B703B1431E}">
      <dgm:prSet/>
      <dgm:spPr/>
      <dgm:t>
        <a:bodyPr/>
        <a:lstStyle/>
        <a:p>
          <a:endParaRPr lang="lv-LV"/>
        </a:p>
      </dgm:t>
    </dgm:pt>
    <dgm:pt modelId="{8EBF0CD3-45E9-4256-AAC7-E5C501A8D971}" type="sibTrans" cxnId="{B1233875-7A49-4630-BD32-89B703B1431E}">
      <dgm:prSet/>
      <dgm:spPr/>
      <dgm:t>
        <a:bodyPr/>
        <a:lstStyle/>
        <a:p>
          <a:endParaRPr lang="lv-LV"/>
        </a:p>
      </dgm:t>
    </dgm:pt>
    <dgm:pt modelId="{54463829-BF1A-42E3-9F7E-147569851EDE}">
      <dgm:prSet/>
      <dgm:spPr>
        <a:ln>
          <a:solidFill>
            <a:schemeClr val="bg2">
              <a:lumMod val="25000"/>
            </a:schemeClr>
          </a:solidFill>
        </a:ln>
      </dgm:spPr>
      <dgm:t>
        <a:bodyPr/>
        <a:lstStyle/>
        <a:p>
          <a:r>
            <a:rPr lang="lv-LV" dirty="0">
              <a:solidFill>
                <a:schemeClr val="tx1"/>
              </a:solidFill>
              <a:latin typeface="Verdana" panose="020B0604030504040204" pitchFamily="34" charset="0"/>
              <a:ea typeface="Verdana" panose="020B0604030504040204" pitchFamily="34" charset="0"/>
              <a:cs typeface="Verdana" panose="020B0604030504040204" pitchFamily="34" charset="0"/>
            </a:rPr>
            <a:t>Zemkopības ministrija</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21CABEA0-D451-4916-A48E-9B8964220F2C}" type="parTrans" cxnId="{B844E77A-15DA-4CEC-85A6-F3024C61A05C}">
      <dgm:prSet/>
      <dgm:spPr/>
      <dgm:t>
        <a:bodyPr/>
        <a:lstStyle/>
        <a:p>
          <a:endParaRPr lang="lv-LV"/>
        </a:p>
      </dgm:t>
    </dgm:pt>
    <dgm:pt modelId="{73C65789-C594-48B9-8286-3EBBB5CB1185}" type="sibTrans" cxnId="{B844E77A-15DA-4CEC-85A6-F3024C61A05C}">
      <dgm:prSet/>
      <dgm:spPr/>
      <dgm:t>
        <a:bodyPr/>
        <a:lstStyle/>
        <a:p>
          <a:endParaRPr lang="lv-LV"/>
        </a:p>
      </dgm:t>
    </dgm:pt>
    <dgm:pt modelId="{D9791F5C-0538-489B-9053-1C9A24DA0DD6}">
      <dgm:prSet/>
      <dgm:spPr>
        <a:ln>
          <a:solidFill>
            <a:schemeClr val="bg2">
              <a:lumMod val="25000"/>
            </a:schemeClr>
          </a:solidFill>
        </a:ln>
      </dgm:spPr>
      <dgm:t>
        <a:bodyPr/>
        <a:lstStyle/>
        <a:p>
          <a:r>
            <a:rPr lang="lv-LV" dirty="0">
              <a:latin typeface="Verdana" panose="020B0604030504040204" pitchFamily="34" charset="0"/>
              <a:ea typeface="Verdana" panose="020B0604030504040204" pitchFamily="34" charset="0"/>
              <a:cs typeface="Verdana" panose="020B0604030504040204" pitchFamily="34" charset="0"/>
            </a:rPr>
            <a:t>Valsts kanceleja</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0AFAF433-CAC6-4FEE-B7AF-8F299BD5CE1D}" type="parTrans" cxnId="{612B976D-794F-4393-8D4C-EAD54C1D46D5}">
      <dgm:prSet/>
      <dgm:spPr/>
      <dgm:t>
        <a:bodyPr/>
        <a:lstStyle/>
        <a:p>
          <a:endParaRPr lang="lv-LV"/>
        </a:p>
      </dgm:t>
    </dgm:pt>
    <dgm:pt modelId="{BD3FF1F9-9817-4FA4-959D-9513BCCC51B2}" type="sibTrans" cxnId="{612B976D-794F-4393-8D4C-EAD54C1D46D5}">
      <dgm:prSet/>
      <dgm:spPr/>
      <dgm:t>
        <a:bodyPr/>
        <a:lstStyle/>
        <a:p>
          <a:endParaRPr lang="lv-LV"/>
        </a:p>
      </dgm:t>
    </dgm:pt>
    <dgm:pt modelId="{2AAB03A8-1F41-4BF5-A652-F7FA0839EB0E}">
      <dgm:prSet/>
      <dgm:spPr>
        <a:ln>
          <a:solidFill>
            <a:schemeClr val="bg2">
              <a:lumMod val="25000"/>
            </a:schemeClr>
          </a:solidFill>
        </a:ln>
      </dgm:spPr>
      <dgm:t>
        <a:bodyPr/>
        <a:lstStyle/>
        <a:p>
          <a:r>
            <a:rPr lang="lv-LV" dirty="0">
              <a:latin typeface="Verdana" panose="020B0604030504040204" pitchFamily="34" charset="0"/>
              <a:ea typeface="Verdana" panose="020B0604030504040204" pitchFamily="34" charset="0"/>
              <a:cs typeface="Verdana" panose="020B0604030504040204" pitchFamily="34" charset="0"/>
            </a:rPr>
            <a:t>Valsts ugunsdzēsības un glābšanas dienests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44B1700D-44C0-4ED2-B220-E3546A6C26C5}" type="parTrans" cxnId="{B8F83AC8-2164-4FB9-AC15-87207902BF57}">
      <dgm:prSet/>
      <dgm:spPr/>
      <dgm:t>
        <a:bodyPr/>
        <a:lstStyle/>
        <a:p>
          <a:endParaRPr lang="lv-LV"/>
        </a:p>
      </dgm:t>
    </dgm:pt>
    <dgm:pt modelId="{DB572FB2-860E-43C0-8C21-0874765D6055}" type="sibTrans" cxnId="{B8F83AC8-2164-4FB9-AC15-87207902BF57}">
      <dgm:prSet/>
      <dgm:spPr/>
      <dgm:t>
        <a:bodyPr/>
        <a:lstStyle/>
        <a:p>
          <a:endParaRPr lang="lv-LV"/>
        </a:p>
      </dgm:t>
    </dgm:pt>
    <dgm:pt modelId="{48CD6553-D1B1-4116-98B9-545BB62ECA78}">
      <dgm:prSet/>
      <dgm:spPr>
        <a:solidFill>
          <a:schemeClr val="bg1"/>
        </a:solidFill>
        <a:ln>
          <a:solidFill>
            <a:schemeClr val="bg2">
              <a:lumMod val="25000"/>
            </a:schemeClr>
          </a:solidFill>
        </a:ln>
      </dgm:spPr>
      <dgm:t>
        <a:bodyPr/>
        <a:lstStyle/>
        <a:p>
          <a:r>
            <a:rPr lang="lv-LV" b="0" dirty="0">
              <a:latin typeface="Verdana" panose="020B0604030504040204" pitchFamily="34" charset="0"/>
              <a:ea typeface="Verdana" panose="020B0604030504040204" pitchFamily="34" charset="0"/>
              <a:cs typeface="Verdana" panose="020B0604030504040204" pitchFamily="34" charset="0"/>
            </a:rPr>
            <a:t>Valsts pārvaldes un pašvaldību lietu komisija</a:t>
          </a:r>
          <a:endParaRPr lang="en-US" b="0" dirty="0">
            <a:latin typeface="Verdana" panose="020B0604030504040204" pitchFamily="34" charset="0"/>
            <a:ea typeface="Verdana" panose="020B0604030504040204" pitchFamily="34" charset="0"/>
            <a:cs typeface="Verdana" panose="020B0604030504040204" pitchFamily="34" charset="0"/>
          </a:endParaRPr>
        </a:p>
      </dgm:t>
    </dgm:pt>
    <dgm:pt modelId="{46AABA51-30FD-45C2-8304-59BF0157F81C}" type="parTrans" cxnId="{A602B3D5-AC03-4E98-B362-4EE9786917CE}">
      <dgm:prSet/>
      <dgm:spPr/>
    </dgm:pt>
    <dgm:pt modelId="{9362A4B0-EC44-4652-8C1C-7B86B91538D1}" type="sibTrans" cxnId="{A602B3D5-AC03-4E98-B362-4EE9786917CE}">
      <dgm:prSet/>
      <dgm:spPr/>
    </dgm:pt>
    <dgm:pt modelId="{D43D8510-9C68-48D2-AB77-0E804F5E1DBC}">
      <dgm:prSet/>
      <dgm:spPr>
        <a:solidFill>
          <a:schemeClr val="bg1"/>
        </a:solidFill>
        <a:ln>
          <a:solidFill>
            <a:schemeClr val="bg2">
              <a:lumMod val="25000"/>
            </a:schemeClr>
          </a:solidFill>
        </a:ln>
      </dgm:spPr>
      <dgm:t>
        <a:bodyPr/>
        <a:lstStyle/>
        <a:p>
          <a:r>
            <a:rPr lang="lv-LV" b="0" dirty="0">
              <a:latin typeface="Verdana" panose="020B0604030504040204" pitchFamily="34" charset="0"/>
              <a:ea typeface="Verdana" panose="020B0604030504040204" pitchFamily="34" charset="0"/>
              <a:cs typeface="Verdana" panose="020B0604030504040204" pitchFamily="34" charset="0"/>
            </a:rPr>
            <a:t>Tautsaimniecības, agrārās, vides un reģionālās politikas komisija</a:t>
          </a:r>
          <a:endParaRPr lang="en-US" b="0" dirty="0">
            <a:latin typeface="Verdana" panose="020B0604030504040204" pitchFamily="34" charset="0"/>
            <a:ea typeface="Verdana" panose="020B0604030504040204" pitchFamily="34" charset="0"/>
            <a:cs typeface="Verdana" panose="020B0604030504040204" pitchFamily="34" charset="0"/>
          </a:endParaRPr>
        </a:p>
      </dgm:t>
    </dgm:pt>
    <dgm:pt modelId="{96C35C17-1B43-4456-9AE1-CEDBBEC678F8}" type="parTrans" cxnId="{C4EADB4C-046F-4F4A-BC64-9896AECB3E13}">
      <dgm:prSet/>
      <dgm:spPr/>
    </dgm:pt>
    <dgm:pt modelId="{90C44F54-1E78-426C-B7AC-A2D3E1D54E7A}" type="sibTrans" cxnId="{C4EADB4C-046F-4F4A-BC64-9896AECB3E13}">
      <dgm:prSet/>
      <dgm:spPr/>
    </dgm:pt>
    <dgm:pt modelId="{2B2D1065-7418-464D-8B55-2DB08FCE3F6D}" type="pres">
      <dgm:prSet presAssocID="{BEFBF2F3-55EC-714E-9A5F-A71E209E367B}" presName="linear" presStyleCnt="0">
        <dgm:presLayoutVars>
          <dgm:dir/>
          <dgm:animLvl val="lvl"/>
          <dgm:resizeHandles val="exact"/>
        </dgm:presLayoutVars>
      </dgm:prSet>
      <dgm:spPr/>
    </dgm:pt>
    <dgm:pt modelId="{02CB503A-530A-814B-A3BE-19DF4C5D8679}" type="pres">
      <dgm:prSet presAssocID="{F5915AF8-DC97-9845-AEAC-4BB39200D21E}" presName="parentLin" presStyleCnt="0"/>
      <dgm:spPr/>
    </dgm:pt>
    <dgm:pt modelId="{4FC53588-622A-724C-BCA7-7013F28F7013}" type="pres">
      <dgm:prSet presAssocID="{F5915AF8-DC97-9845-AEAC-4BB39200D21E}" presName="parentLeftMargin" presStyleLbl="node1" presStyleIdx="0" presStyleCnt="3"/>
      <dgm:spPr/>
    </dgm:pt>
    <dgm:pt modelId="{46496126-A6F0-DD44-8F2F-6BF1942B2CB9}" type="pres">
      <dgm:prSet presAssocID="{F5915AF8-DC97-9845-AEAC-4BB39200D21E}" presName="parentText" presStyleLbl="node1" presStyleIdx="0" presStyleCnt="3">
        <dgm:presLayoutVars>
          <dgm:chMax val="0"/>
          <dgm:bulletEnabled val="1"/>
        </dgm:presLayoutVars>
      </dgm:prSet>
      <dgm:spPr/>
    </dgm:pt>
    <dgm:pt modelId="{76AF71B8-B868-0B44-B335-B4A9AB364C32}" type="pres">
      <dgm:prSet presAssocID="{F5915AF8-DC97-9845-AEAC-4BB39200D21E}" presName="negativeSpace" presStyleCnt="0"/>
      <dgm:spPr/>
    </dgm:pt>
    <dgm:pt modelId="{969E934F-F1E5-A248-AEA5-E8D12B4E74C7}" type="pres">
      <dgm:prSet presAssocID="{F5915AF8-DC97-9845-AEAC-4BB39200D21E}" presName="childText" presStyleLbl="conFgAcc1" presStyleIdx="0" presStyleCnt="3">
        <dgm:presLayoutVars>
          <dgm:bulletEnabled val="1"/>
        </dgm:presLayoutVars>
      </dgm:prSet>
      <dgm:spPr/>
    </dgm:pt>
    <dgm:pt modelId="{FDDE04C0-FE52-BB45-9146-7D4385608404}" type="pres">
      <dgm:prSet presAssocID="{F1912791-E766-F441-A8FD-1B73153B26A2}" presName="spaceBetweenRectangles" presStyleCnt="0"/>
      <dgm:spPr/>
    </dgm:pt>
    <dgm:pt modelId="{C9D012E0-153C-6F4F-BEA5-13569A5EABB7}" type="pres">
      <dgm:prSet presAssocID="{B0AEC718-3CC5-E642-8A63-6B6F501CDD4F}" presName="parentLin" presStyleCnt="0"/>
      <dgm:spPr/>
    </dgm:pt>
    <dgm:pt modelId="{7726EC0E-D1E2-3942-A469-D91908BF670D}" type="pres">
      <dgm:prSet presAssocID="{B0AEC718-3CC5-E642-8A63-6B6F501CDD4F}" presName="parentLeftMargin" presStyleLbl="node1" presStyleIdx="0" presStyleCnt="3"/>
      <dgm:spPr/>
    </dgm:pt>
    <dgm:pt modelId="{8C87F441-27D8-2D4E-848F-857256EBF0B3}" type="pres">
      <dgm:prSet presAssocID="{B0AEC718-3CC5-E642-8A63-6B6F501CDD4F}" presName="parentText" presStyleLbl="node1" presStyleIdx="1" presStyleCnt="3">
        <dgm:presLayoutVars>
          <dgm:chMax val="0"/>
          <dgm:bulletEnabled val="1"/>
        </dgm:presLayoutVars>
      </dgm:prSet>
      <dgm:spPr/>
    </dgm:pt>
    <dgm:pt modelId="{AB069A1F-AF21-884B-82B4-125AA0FFF806}" type="pres">
      <dgm:prSet presAssocID="{B0AEC718-3CC5-E642-8A63-6B6F501CDD4F}" presName="negativeSpace" presStyleCnt="0"/>
      <dgm:spPr/>
    </dgm:pt>
    <dgm:pt modelId="{53D64FF1-2DE1-744E-943F-2C46385542A6}" type="pres">
      <dgm:prSet presAssocID="{B0AEC718-3CC5-E642-8A63-6B6F501CDD4F}" presName="childText" presStyleLbl="conFgAcc1" presStyleIdx="1" presStyleCnt="3">
        <dgm:presLayoutVars>
          <dgm:bulletEnabled val="1"/>
        </dgm:presLayoutVars>
      </dgm:prSet>
      <dgm:spPr/>
    </dgm:pt>
    <dgm:pt modelId="{342591AC-AB0F-C940-9F4E-AAFC470D46AD}" type="pres">
      <dgm:prSet presAssocID="{7DA12890-828B-C64D-9FC2-36BDF311A5B8}" presName="spaceBetweenRectangles" presStyleCnt="0"/>
      <dgm:spPr/>
    </dgm:pt>
    <dgm:pt modelId="{FFE3E9B1-300C-2E42-AB61-76A625447BAE}" type="pres">
      <dgm:prSet presAssocID="{579FA769-9369-074B-9776-3BFDCE46D567}" presName="parentLin" presStyleCnt="0"/>
      <dgm:spPr/>
    </dgm:pt>
    <dgm:pt modelId="{172E2553-E717-F34A-97F9-770467275A19}" type="pres">
      <dgm:prSet presAssocID="{579FA769-9369-074B-9776-3BFDCE46D567}" presName="parentLeftMargin" presStyleLbl="node1" presStyleIdx="1" presStyleCnt="3"/>
      <dgm:spPr/>
    </dgm:pt>
    <dgm:pt modelId="{79DED5F1-AC8E-7144-B8DD-F509801EAAB9}" type="pres">
      <dgm:prSet presAssocID="{579FA769-9369-074B-9776-3BFDCE46D567}" presName="parentText" presStyleLbl="node1" presStyleIdx="2" presStyleCnt="3">
        <dgm:presLayoutVars>
          <dgm:chMax val="0"/>
          <dgm:bulletEnabled val="1"/>
        </dgm:presLayoutVars>
      </dgm:prSet>
      <dgm:spPr/>
    </dgm:pt>
    <dgm:pt modelId="{53B0C844-B506-C147-9028-C10EC0548E7F}" type="pres">
      <dgm:prSet presAssocID="{579FA769-9369-074B-9776-3BFDCE46D567}" presName="negativeSpace" presStyleCnt="0"/>
      <dgm:spPr/>
    </dgm:pt>
    <dgm:pt modelId="{D3133FE0-D920-484B-8162-F04EF56CA1A9}" type="pres">
      <dgm:prSet presAssocID="{579FA769-9369-074B-9776-3BFDCE46D567}" presName="childText" presStyleLbl="conFgAcc1" presStyleIdx="2" presStyleCnt="3">
        <dgm:presLayoutVars>
          <dgm:bulletEnabled val="1"/>
        </dgm:presLayoutVars>
      </dgm:prSet>
      <dgm:spPr/>
    </dgm:pt>
  </dgm:ptLst>
  <dgm:cxnLst>
    <dgm:cxn modelId="{920AE300-A787-D145-9DD4-D8C91EFD104E}" type="presOf" srcId="{CCA9202B-3494-D94E-9A6D-0637DF8309CC}" destId="{D3133FE0-D920-484B-8162-F04EF56CA1A9}" srcOrd="0" destOrd="2" presId="urn:microsoft.com/office/officeart/2005/8/layout/list1"/>
    <dgm:cxn modelId="{A3E44F04-E650-C445-A897-03FF17042D54}" srcId="{B0AEC718-3CC5-E642-8A63-6B6F501CDD4F}" destId="{58981279-0BFC-2041-83BD-F99FD9C7BA1A}" srcOrd="3" destOrd="0" parTransId="{B12E820F-D77D-DE4E-8F9E-64F2164AC032}" sibTransId="{D1C44EEC-D0A5-E549-9B15-5E71FEF10EDE}"/>
    <dgm:cxn modelId="{4DF4DC04-35BE-4DF8-B960-5C88FDB347CB}" type="presOf" srcId="{3B0CD903-BB00-4B5D-B9F0-C3B0C54F70AE}" destId="{53D64FF1-2DE1-744E-943F-2C46385542A6}" srcOrd="0" destOrd="6" presId="urn:microsoft.com/office/officeart/2005/8/layout/list1"/>
    <dgm:cxn modelId="{2EBBA10E-EDCE-2A47-9B36-D9661A345817}" srcId="{B0AEC718-3CC5-E642-8A63-6B6F501CDD4F}" destId="{C11BA8D8-723A-9D41-AEC9-486ECDE67E1B}" srcOrd="8" destOrd="0" parTransId="{51C54B52-3CC5-7E4E-B65A-5B7BA7DE205D}" sibTransId="{56F6EC78-C690-314D-8175-AA605961531F}"/>
    <dgm:cxn modelId="{E7422517-B288-4462-B2CE-1AA2E021BA9B}" type="presOf" srcId="{54463829-BF1A-42E3-9F7E-147569851EDE}" destId="{53D64FF1-2DE1-744E-943F-2C46385542A6}" srcOrd="0" destOrd="9" presId="urn:microsoft.com/office/officeart/2005/8/layout/list1"/>
    <dgm:cxn modelId="{58E46D19-947B-8F4F-98A2-3D5DF347A171}" type="presOf" srcId="{58981279-0BFC-2041-83BD-F99FD9C7BA1A}" destId="{53D64FF1-2DE1-744E-943F-2C46385542A6}" srcOrd="0" destOrd="3" presId="urn:microsoft.com/office/officeart/2005/8/layout/list1"/>
    <dgm:cxn modelId="{FC7F571C-B408-9447-8B78-DCDC47B9A2BE}" type="presOf" srcId="{817ED595-6427-CB42-954A-AEAAB1D3C6D2}" destId="{53D64FF1-2DE1-744E-943F-2C46385542A6}" srcOrd="0" destOrd="1" presId="urn:microsoft.com/office/officeart/2005/8/layout/list1"/>
    <dgm:cxn modelId="{9F1E2D21-6AA0-F149-BB7E-4D957D66FCE0}" type="presOf" srcId="{8B911313-4E44-214B-8CFD-E67DCB2A5C4E}" destId="{53D64FF1-2DE1-744E-943F-2C46385542A6}" srcOrd="0" destOrd="7" presId="urn:microsoft.com/office/officeart/2005/8/layout/list1"/>
    <dgm:cxn modelId="{29655024-901B-A147-9A36-09A7E55F3372}" type="presOf" srcId="{579FA769-9369-074B-9776-3BFDCE46D567}" destId="{79DED5F1-AC8E-7144-B8DD-F509801EAAB9}" srcOrd="1" destOrd="0" presId="urn:microsoft.com/office/officeart/2005/8/layout/list1"/>
    <dgm:cxn modelId="{7CFF1A2D-A328-DA43-8229-733C326F6BC3}" type="presOf" srcId="{3006E187-BC6D-044C-B1EA-0C75D841D412}" destId="{53D64FF1-2DE1-744E-943F-2C46385542A6}" srcOrd="0" destOrd="0" presId="urn:microsoft.com/office/officeart/2005/8/layout/list1"/>
    <dgm:cxn modelId="{12F1D630-7F64-FA4A-A7C2-399304E0D31B}" type="presOf" srcId="{4D2D0EB8-B8FD-554E-83B0-60D1CD7357B0}" destId="{53D64FF1-2DE1-744E-943F-2C46385542A6}" srcOrd="0" destOrd="5" presId="urn:microsoft.com/office/officeart/2005/8/layout/list1"/>
    <dgm:cxn modelId="{A445C365-FF31-5046-81B0-6FA9EDE9AFD3}" type="presOf" srcId="{BEFBF2F3-55EC-714E-9A5F-A71E209E367B}" destId="{2B2D1065-7418-464D-8B55-2DB08FCE3F6D}" srcOrd="0" destOrd="0" presId="urn:microsoft.com/office/officeart/2005/8/layout/list1"/>
    <dgm:cxn modelId="{C017F849-9AE6-D44A-8E7A-36A4667C38FA}" srcId="{B0AEC718-3CC5-E642-8A63-6B6F501CDD4F}" destId="{817ED595-6427-CB42-954A-AEAAB1D3C6D2}" srcOrd="1" destOrd="0" parTransId="{B0B12FF5-0223-4A42-94A2-70882850D247}" sibTransId="{94C1DE88-2EC8-AF43-A481-6D79938D3DC2}"/>
    <dgm:cxn modelId="{6E054B6B-E31E-E640-9B26-57604BCDF73A}" srcId="{B0AEC718-3CC5-E642-8A63-6B6F501CDD4F}" destId="{3006E187-BC6D-044C-B1EA-0C75D841D412}" srcOrd="0" destOrd="0" parTransId="{971368BD-48AD-4341-89BD-92A94EF20C1D}" sibTransId="{8AB00E21-C6C7-5A46-8885-5524180BFC28}"/>
    <dgm:cxn modelId="{C4EADB4C-046F-4F4A-BC64-9896AECB3E13}" srcId="{F5915AF8-DC97-9845-AEAC-4BB39200D21E}" destId="{D43D8510-9C68-48D2-AB77-0E804F5E1DBC}" srcOrd="1" destOrd="0" parTransId="{96C35C17-1B43-4456-9AE1-CEDBBEC678F8}" sibTransId="{90C44F54-1E78-426C-B7AC-A2D3E1D54E7A}"/>
    <dgm:cxn modelId="{D4D9F76C-5ECE-4441-960D-351957830EF8}" srcId="{BEFBF2F3-55EC-714E-9A5F-A71E209E367B}" destId="{B0AEC718-3CC5-E642-8A63-6B6F501CDD4F}" srcOrd="1" destOrd="0" parTransId="{339CDD91-F27E-7E41-BDD0-5EA77BFD407E}" sibTransId="{7DA12890-828B-C64D-9FC2-36BDF311A5B8}"/>
    <dgm:cxn modelId="{612B976D-794F-4393-8D4C-EAD54C1D46D5}" srcId="{579FA769-9369-074B-9776-3BFDCE46D567}" destId="{D9791F5C-0538-489B-9053-1C9A24DA0DD6}" srcOrd="0" destOrd="0" parTransId="{0AFAF433-CAC6-4FEE-B7AF-8F299BD5CE1D}" sibTransId="{BD3FF1F9-9817-4FA4-959D-9513BCCC51B2}"/>
    <dgm:cxn modelId="{ED77904F-ECAA-144B-A1A6-5A2760E91533}" type="presOf" srcId="{F5915AF8-DC97-9845-AEAC-4BB39200D21E}" destId="{4FC53588-622A-724C-BCA7-7013F28F7013}" srcOrd="0" destOrd="0" presId="urn:microsoft.com/office/officeart/2005/8/layout/list1"/>
    <dgm:cxn modelId="{C2776852-3E53-E748-9DA1-8EC5609E5BE9}" type="presOf" srcId="{579FA769-9369-074B-9776-3BFDCE46D567}" destId="{172E2553-E717-F34A-97F9-770467275A19}" srcOrd="0" destOrd="0" presId="urn:microsoft.com/office/officeart/2005/8/layout/list1"/>
    <dgm:cxn modelId="{9C497254-A873-4B50-80A9-8106A7A27E86}" type="presOf" srcId="{2AAB03A8-1F41-4BF5-A652-F7FA0839EB0E}" destId="{D3133FE0-D920-484B-8162-F04EF56CA1A9}" srcOrd="0" destOrd="1" presId="urn:microsoft.com/office/officeart/2005/8/layout/list1"/>
    <dgm:cxn modelId="{34095674-0DFE-EA44-B43E-F1165B8F8AAB}" srcId="{B0AEC718-3CC5-E642-8A63-6B6F501CDD4F}" destId="{4D2D0EB8-B8FD-554E-83B0-60D1CD7357B0}" srcOrd="5" destOrd="0" parTransId="{12A21E46-E5F0-CB43-A290-288C065EE11E}" sibTransId="{925445B5-F615-C64C-9598-A46DF7A03F35}"/>
    <dgm:cxn modelId="{B1233875-7A49-4630-BD32-89B703B1431E}" srcId="{B0AEC718-3CC5-E642-8A63-6B6F501CDD4F}" destId="{3B0CD903-BB00-4B5D-B9F0-C3B0C54F70AE}" srcOrd="6" destOrd="0" parTransId="{25CE6C16-4815-420B-982D-AE43EE2145F0}" sibTransId="{8EBF0CD3-45E9-4256-AAC7-E5C501A8D971}"/>
    <dgm:cxn modelId="{91C22577-3EBF-324F-B843-292DCC9F0B57}" type="presOf" srcId="{C11BA8D8-723A-9D41-AEC9-486ECDE67E1B}" destId="{53D64FF1-2DE1-744E-943F-2C46385542A6}" srcOrd="0" destOrd="8" presId="urn:microsoft.com/office/officeart/2005/8/layout/list1"/>
    <dgm:cxn modelId="{CDFED65A-DFEA-40BA-B977-50F7DAE0461F}" type="presOf" srcId="{48CD6553-D1B1-4116-98B9-545BB62ECA78}" destId="{969E934F-F1E5-A248-AEA5-E8D12B4E74C7}" srcOrd="0" destOrd="0" presId="urn:microsoft.com/office/officeart/2005/8/layout/list1"/>
    <dgm:cxn modelId="{B844E77A-15DA-4CEC-85A6-F3024C61A05C}" srcId="{B0AEC718-3CC5-E642-8A63-6B6F501CDD4F}" destId="{54463829-BF1A-42E3-9F7E-147569851EDE}" srcOrd="9" destOrd="0" parTransId="{21CABEA0-D451-4916-A48E-9B8964220F2C}" sibTransId="{73C65789-C594-48B9-8286-3EBBB5CB1185}"/>
    <dgm:cxn modelId="{7EB85E83-E8A1-E94B-A2F0-AC2B58F11D85}" srcId="{BEFBF2F3-55EC-714E-9A5F-A71E209E367B}" destId="{F5915AF8-DC97-9845-AEAC-4BB39200D21E}" srcOrd="0" destOrd="0" parTransId="{72A18F5B-5E8E-6E45-BF95-28BB1BA2323F}" sibTransId="{F1912791-E766-F441-A8FD-1B73153B26A2}"/>
    <dgm:cxn modelId="{73C7F283-7A88-8841-8219-56C1ACE5E4BF}" type="presOf" srcId="{F5915AF8-DC97-9845-AEAC-4BB39200D21E}" destId="{46496126-A6F0-DD44-8F2F-6BF1942B2CB9}" srcOrd="1" destOrd="0" presId="urn:microsoft.com/office/officeart/2005/8/layout/list1"/>
    <dgm:cxn modelId="{9430DF9D-EE69-CE4C-BFF9-D328DEDA4BC5}" srcId="{579FA769-9369-074B-9776-3BFDCE46D567}" destId="{CCA9202B-3494-D94E-9A6D-0637DF8309CC}" srcOrd="2" destOrd="0" parTransId="{2CF56938-65FA-8946-8740-FA9A2ED0F9FA}" sibTransId="{7E4490D7-BE7F-164A-AE21-65BF6D9D3B4C}"/>
    <dgm:cxn modelId="{D25E70A0-5B5A-B84E-BC5E-D15CE8830BA7}" srcId="{B0AEC718-3CC5-E642-8A63-6B6F501CDD4F}" destId="{BA259AE4-01FB-0C4D-ADD8-10B8692AEB01}" srcOrd="4" destOrd="0" parTransId="{888265B0-EA6E-E34A-AD7A-0C234309CAF6}" sibTransId="{A4D82BBD-4997-AC4C-A45B-CED20C5CE2C1}"/>
    <dgm:cxn modelId="{6AD344BA-B81E-4704-B0B3-96AB5CDEC972}" type="presOf" srcId="{D9791F5C-0538-489B-9053-1C9A24DA0DD6}" destId="{D3133FE0-D920-484B-8162-F04EF56CA1A9}" srcOrd="0" destOrd="0" presId="urn:microsoft.com/office/officeart/2005/8/layout/list1"/>
    <dgm:cxn modelId="{8E8EBDC0-1B90-BD45-B4F4-B267AFA202EE}" type="presOf" srcId="{D742863C-6DDB-D545-BB65-C6DE87EF0788}" destId="{53D64FF1-2DE1-744E-943F-2C46385542A6}" srcOrd="0" destOrd="2" presId="urn:microsoft.com/office/officeart/2005/8/layout/list1"/>
    <dgm:cxn modelId="{BCD31FC3-F7E6-854D-90BF-38B92D93848F}" type="presOf" srcId="{B0AEC718-3CC5-E642-8A63-6B6F501CDD4F}" destId="{7726EC0E-D1E2-3942-A469-D91908BF670D}" srcOrd="0" destOrd="0" presId="urn:microsoft.com/office/officeart/2005/8/layout/list1"/>
    <dgm:cxn modelId="{B8F83AC8-2164-4FB9-AC15-87207902BF57}" srcId="{579FA769-9369-074B-9776-3BFDCE46D567}" destId="{2AAB03A8-1F41-4BF5-A652-F7FA0839EB0E}" srcOrd="1" destOrd="0" parTransId="{44B1700D-44C0-4ED2-B220-E3546A6C26C5}" sibTransId="{DB572FB2-860E-43C0-8C21-0874765D6055}"/>
    <dgm:cxn modelId="{5098C7D0-3EBA-334C-84D3-58999564F4AB}" srcId="{B0AEC718-3CC5-E642-8A63-6B6F501CDD4F}" destId="{8B911313-4E44-214B-8CFD-E67DCB2A5C4E}" srcOrd="7" destOrd="0" parTransId="{780D2D0E-5B94-E642-82C1-02D2A8FD2CB5}" sibTransId="{0BF5E5E6-8456-D94F-825E-DF8201AA4F67}"/>
    <dgm:cxn modelId="{A602B3D5-AC03-4E98-B362-4EE9786917CE}" srcId="{F5915AF8-DC97-9845-AEAC-4BB39200D21E}" destId="{48CD6553-D1B1-4116-98B9-545BB62ECA78}" srcOrd="0" destOrd="0" parTransId="{46AABA51-30FD-45C2-8304-59BF0157F81C}" sibTransId="{9362A4B0-EC44-4652-8C1C-7B86B91538D1}"/>
    <dgm:cxn modelId="{75BC69DA-91E9-964D-8033-2206831AE8B7}" type="presOf" srcId="{B0AEC718-3CC5-E642-8A63-6B6F501CDD4F}" destId="{8C87F441-27D8-2D4E-848F-857256EBF0B3}" srcOrd="1" destOrd="0" presId="urn:microsoft.com/office/officeart/2005/8/layout/list1"/>
    <dgm:cxn modelId="{E7FAF7DB-4542-624B-B68F-6062BC093563}" type="presOf" srcId="{BA259AE4-01FB-0C4D-ADD8-10B8692AEB01}" destId="{53D64FF1-2DE1-744E-943F-2C46385542A6}" srcOrd="0" destOrd="4" presId="urn:microsoft.com/office/officeart/2005/8/layout/list1"/>
    <dgm:cxn modelId="{8E78E8DC-A8AC-9546-AED5-5F15A0CEB35B}" srcId="{B0AEC718-3CC5-E642-8A63-6B6F501CDD4F}" destId="{D742863C-6DDB-D545-BB65-C6DE87EF0788}" srcOrd="2" destOrd="0" parTransId="{74B34C9A-A4E0-E44A-887D-06E5D03FCC73}" sibTransId="{188E3602-4571-6D4B-96B7-4699103D865B}"/>
    <dgm:cxn modelId="{7AF09AEE-02B9-4E46-BAF3-61C1AE4ED7EB}" type="presOf" srcId="{D43D8510-9C68-48D2-AB77-0E804F5E1DBC}" destId="{969E934F-F1E5-A248-AEA5-E8D12B4E74C7}" srcOrd="0" destOrd="1" presId="urn:microsoft.com/office/officeart/2005/8/layout/list1"/>
    <dgm:cxn modelId="{55DADEEE-EC51-964A-91EA-CA956377298B}" srcId="{BEFBF2F3-55EC-714E-9A5F-A71E209E367B}" destId="{579FA769-9369-074B-9776-3BFDCE46D567}" srcOrd="2" destOrd="0" parTransId="{8CEB6375-B0B9-DA4A-81AD-D89F50169C88}" sibTransId="{21A62DA0-6EAB-1F4D-B2CB-AA5385FA72FC}"/>
    <dgm:cxn modelId="{391F5667-04DD-334B-B0C4-6D625668C61D}" type="presParOf" srcId="{2B2D1065-7418-464D-8B55-2DB08FCE3F6D}" destId="{02CB503A-530A-814B-A3BE-19DF4C5D8679}" srcOrd="0" destOrd="0" presId="urn:microsoft.com/office/officeart/2005/8/layout/list1"/>
    <dgm:cxn modelId="{A61851AA-E259-CB43-B547-2F3DF4CEB7D6}" type="presParOf" srcId="{02CB503A-530A-814B-A3BE-19DF4C5D8679}" destId="{4FC53588-622A-724C-BCA7-7013F28F7013}" srcOrd="0" destOrd="0" presId="urn:microsoft.com/office/officeart/2005/8/layout/list1"/>
    <dgm:cxn modelId="{42D51871-3E07-054A-B542-90D7B9F5C474}" type="presParOf" srcId="{02CB503A-530A-814B-A3BE-19DF4C5D8679}" destId="{46496126-A6F0-DD44-8F2F-6BF1942B2CB9}" srcOrd="1" destOrd="0" presId="urn:microsoft.com/office/officeart/2005/8/layout/list1"/>
    <dgm:cxn modelId="{C971BD4D-4C29-FB45-B047-1360FB7CAEA8}" type="presParOf" srcId="{2B2D1065-7418-464D-8B55-2DB08FCE3F6D}" destId="{76AF71B8-B868-0B44-B335-B4A9AB364C32}" srcOrd="1" destOrd="0" presId="urn:microsoft.com/office/officeart/2005/8/layout/list1"/>
    <dgm:cxn modelId="{548F086A-306B-DC45-BBE0-EFF7EF817D1C}" type="presParOf" srcId="{2B2D1065-7418-464D-8B55-2DB08FCE3F6D}" destId="{969E934F-F1E5-A248-AEA5-E8D12B4E74C7}" srcOrd="2" destOrd="0" presId="urn:microsoft.com/office/officeart/2005/8/layout/list1"/>
    <dgm:cxn modelId="{0CA4FE1B-F9A0-2940-970A-AE8A50A49456}" type="presParOf" srcId="{2B2D1065-7418-464D-8B55-2DB08FCE3F6D}" destId="{FDDE04C0-FE52-BB45-9146-7D4385608404}" srcOrd="3" destOrd="0" presId="urn:microsoft.com/office/officeart/2005/8/layout/list1"/>
    <dgm:cxn modelId="{D2935C8C-B20B-B94D-9616-9AB89FC40B94}" type="presParOf" srcId="{2B2D1065-7418-464D-8B55-2DB08FCE3F6D}" destId="{C9D012E0-153C-6F4F-BEA5-13569A5EABB7}" srcOrd="4" destOrd="0" presId="urn:microsoft.com/office/officeart/2005/8/layout/list1"/>
    <dgm:cxn modelId="{614CFA90-51D7-AA44-9F8E-655B161FC971}" type="presParOf" srcId="{C9D012E0-153C-6F4F-BEA5-13569A5EABB7}" destId="{7726EC0E-D1E2-3942-A469-D91908BF670D}" srcOrd="0" destOrd="0" presId="urn:microsoft.com/office/officeart/2005/8/layout/list1"/>
    <dgm:cxn modelId="{95CC0704-A528-254B-A5E9-3B1930F8CBD7}" type="presParOf" srcId="{C9D012E0-153C-6F4F-BEA5-13569A5EABB7}" destId="{8C87F441-27D8-2D4E-848F-857256EBF0B3}" srcOrd="1" destOrd="0" presId="urn:microsoft.com/office/officeart/2005/8/layout/list1"/>
    <dgm:cxn modelId="{B68F9107-BC42-E44B-9183-E2E00AC34DCE}" type="presParOf" srcId="{2B2D1065-7418-464D-8B55-2DB08FCE3F6D}" destId="{AB069A1F-AF21-884B-82B4-125AA0FFF806}" srcOrd="5" destOrd="0" presId="urn:microsoft.com/office/officeart/2005/8/layout/list1"/>
    <dgm:cxn modelId="{0ECF606C-FC26-7746-B27F-0B0208D87BB9}" type="presParOf" srcId="{2B2D1065-7418-464D-8B55-2DB08FCE3F6D}" destId="{53D64FF1-2DE1-744E-943F-2C46385542A6}" srcOrd="6" destOrd="0" presId="urn:microsoft.com/office/officeart/2005/8/layout/list1"/>
    <dgm:cxn modelId="{813B5805-675C-2048-A0B9-70B5B40A00A4}" type="presParOf" srcId="{2B2D1065-7418-464D-8B55-2DB08FCE3F6D}" destId="{342591AC-AB0F-C940-9F4E-AAFC470D46AD}" srcOrd="7" destOrd="0" presId="urn:microsoft.com/office/officeart/2005/8/layout/list1"/>
    <dgm:cxn modelId="{E7C7DD6B-EAEC-314C-A2B9-7CF793FDDB1A}" type="presParOf" srcId="{2B2D1065-7418-464D-8B55-2DB08FCE3F6D}" destId="{FFE3E9B1-300C-2E42-AB61-76A625447BAE}" srcOrd="8" destOrd="0" presId="urn:microsoft.com/office/officeart/2005/8/layout/list1"/>
    <dgm:cxn modelId="{23361BB1-063D-324A-9499-C3CB10A3F1E9}" type="presParOf" srcId="{FFE3E9B1-300C-2E42-AB61-76A625447BAE}" destId="{172E2553-E717-F34A-97F9-770467275A19}" srcOrd="0" destOrd="0" presId="urn:microsoft.com/office/officeart/2005/8/layout/list1"/>
    <dgm:cxn modelId="{62FDDA30-79DB-9447-9A2D-654CD1EF939D}" type="presParOf" srcId="{FFE3E9B1-300C-2E42-AB61-76A625447BAE}" destId="{79DED5F1-AC8E-7144-B8DD-F509801EAAB9}" srcOrd="1" destOrd="0" presId="urn:microsoft.com/office/officeart/2005/8/layout/list1"/>
    <dgm:cxn modelId="{BCB4F66B-B3F1-1344-AD79-F9C2E168D832}" type="presParOf" srcId="{2B2D1065-7418-464D-8B55-2DB08FCE3F6D}" destId="{53B0C844-B506-C147-9028-C10EC0548E7F}" srcOrd="9" destOrd="0" presId="urn:microsoft.com/office/officeart/2005/8/layout/list1"/>
    <dgm:cxn modelId="{F0C6460D-E5FD-C34D-A98F-4B29E4CA3657}" type="presParOf" srcId="{2B2D1065-7418-464D-8B55-2DB08FCE3F6D}" destId="{D3133FE0-D920-484B-8162-F04EF56CA1A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FBF2F3-55EC-714E-9A5F-A71E209E36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5915AF8-DC97-9845-AEAC-4BB39200D21E}">
      <dgm:prSet custT="1"/>
      <dgm:spPr>
        <a:solidFill>
          <a:schemeClr val="bg2">
            <a:lumMod val="50000"/>
          </a:schemeClr>
        </a:solidFill>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Sociālie</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partneri</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72A18F5B-5E8E-6E45-BF95-28BB1BA2323F}" type="parTrans" cxnId="{7EB85E83-E8A1-E94B-A2F0-AC2B58F11D85}">
      <dgm:prSet/>
      <dgm:spPr/>
      <dgm:t>
        <a:bodyPr/>
        <a:lstStyle/>
        <a:p>
          <a:endParaRPr lang="en-GB"/>
        </a:p>
      </dgm:t>
    </dgm:pt>
    <dgm:pt modelId="{F1912791-E766-F441-A8FD-1B73153B26A2}" type="sibTrans" cxnId="{7EB85E83-E8A1-E94B-A2F0-AC2B58F11D85}">
      <dgm:prSet/>
      <dgm:spPr/>
      <dgm:t>
        <a:bodyPr/>
        <a:lstStyle/>
        <a:p>
          <a:endParaRPr lang="en-GB"/>
        </a:p>
      </dgm:t>
    </dgm:pt>
    <dgm:pt modelId="{B0AEC718-3CC5-E642-8A63-6B6F501CDD4F}">
      <dgm:prSet custT="1"/>
      <dgm:spPr>
        <a:solidFill>
          <a:schemeClr val="bg2">
            <a:lumMod val="50000"/>
          </a:schemeClr>
        </a:solidFill>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Nevalstiskās</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organizācijas</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339CDD91-F27E-7E41-BDD0-5EA77BFD407E}" type="parTrans" cxnId="{D4D9F76C-5ECE-4441-960D-351957830EF8}">
      <dgm:prSet/>
      <dgm:spPr/>
      <dgm:t>
        <a:bodyPr/>
        <a:lstStyle/>
        <a:p>
          <a:endParaRPr lang="en-GB"/>
        </a:p>
      </dgm:t>
    </dgm:pt>
    <dgm:pt modelId="{7DA12890-828B-C64D-9FC2-36BDF311A5B8}" type="sibTrans" cxnId="{D4D9F76C-5ECE-4441-960D-351957830EF8}">
      <dgm:prSet/>
      <dgm:spPr/>
      <dgm:t>
        <a:bodyPr/>
        <a:lstStyle/>
        <a:p>
          <a:endParaRPr lang="en-GB"/>
        </a:p>
      </dgm:t>
    </dgm:pt>
    <dgm:pt modelId="{3006E187-BC6D-044C-B1EA-0C75D841D412}">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Latvijas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Tirdzniecības</a:t>
          </a:r>
          <a:r>
            <a:rPr lang="en-US" sz="1400" dirty="0">
              <a:latin typeface="Verdana" panose="020B0604030504040204" pitchFamily="34" charset="0"/>
              <a:ea typeface="Verdana" panose="020B0604030504040204" pitchFamily="34" charset="0"/>
              <a:cs typeface="Verdana" panose="020B0604030504040204" pitchFamily="34" charset="0"/>
            </a:rPr>
            <a:t> un </a:t>
          </a:r>
          <a:r>
            <a:rPr lang="en-US" sz="1400" dirty="0" err="1">
              <a:latin typeface="Verdana" panose="020B0604030504040204" pitchFamily="34" charset="0"/>
              <a:ea typeface="Verdana" panose="020B0604030504040204" pitchFamily="34" charset="0"/>
              <a:cs typeface="Verdana" panose="020B0604030504040204" pitchFamily="34" charset="0"/>
            </a:rPr>
            <a:t>rūpniecības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kamera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971368BD-48AD-4341-89BD-92A94EF20C1D}" type="parTrans" cxnId="{6E054B6B-E31E-E640-9B26-57604BCDF73A}">
      <dgm:prSet/>
      <dgm:spPr/>
      <dgm:t>
        <a:bodyPr/>
        <a:lstStyle/>
        <a:p>
          <a:endParaRPr lang="en-GB"/>
        </a:p>
      </dgm:t>
    </dgm:pt>
    <dgm:pt modelId="{8AB00E21-C6C7-5A46-8885-5524180BFC28}" type="sibTrans" cxnId="{6E054B6B-E31E-E640-9B26-57604BCDF73A}">
      <dgm:prSet/>
      <dgm:spPr/>
      <dgm:t>
        <a:bodyPr/>
        <a:lstStyle/>
        <a:p>
          <a:endParaRPr lang="en-GB"/>
        </a:p>
      </dgm:t>
    </dgm:pt>
    <dgm:pt modelId="{51C6CA5E-DCF2-4941-BA55-756970746221}">
      <dgm:prSet custT="1"/>
      <dgm:spPr>
        <a:noFill/>
        <a:ln>
          <a:solidFill>
            <a:schemeClr val="bg2">
              <a:lumMod val="25000"/>
            </a:schemeClr>
          </a:solidFill>
        </a:ln>
      </dgm:spPr>
      <dgm:t>
        <a:bodyPr/>
        <a:lstStyle/>
        <a:p>
          <a:r>
            <a:rPr lang="en-US" sz="1400" b="0" dirty="0" err="1">
              <a:latin typeface="Verdana" panose="020B0604030504040204" pitchFamily="34" charset="0"/>
              <a:ea typeface="Verdana" panose="020B0604030504040204" pitchFamily="34" charset="0"/>
              <a:cs typeface="Verdana" panose="020B0604030504040204" pitchFamily="34" charset="0"/>
            </a:rPr>
            <a:t>Latvijas</a:t>
          </a:r>
          <a:r>
            <a:rPr lang="en-US" sz="1400" b="0" dirty="0">
              <a:latin typeface="Verdana" panose="020B0604030504040204" pitchFamily="34" charset="0"/>
              <a:ea typeface="Verdana" panose="020B0604030504040204" pitchFamily="34" charset="0"/>
              <a:cs typeface="Verdana" panose="020B0604030504040204" pitchFamily="34" charset="0"/>
            </a:rPr>
            <a:t> </a:t>
          </a:r>
          <a:r>
            <a:rPr lang="lv-LV" sz="1400" b="0" dirty="0">
              <a:latin typeface="Verdana" panose="020B0604030504040204" pitchFamily="34" charset="0"/>
              <a:ea typeface="Verdana" panose="020B0604030504040204" pitchFamily="34" charset="0"/>
              <a:cs typeface="Verdana" panose="020B0604030504040204" pitchFamily="34" charset="0"/>
            </a:rPr>
            <a:t>B</a:t>
          </a:r>
          <a:r>
            <a:rPr lang="en-US" sz="1400" b="0" dirty="0" err="1">
              <a:latin typeface="Verdana" panose="020B0604030504040204" pitchFamily="34" charset="0"/>
              <a:ea typeface="Verdana" panose="020B0604030504040204" pitchFamily="34" charset="0"/>
              <a:cs typeface="Verdana" panose="020B0604030504040204" pitchFamily="34" charset="0"/>
            </a:rPr>
            <a:t>rīvo</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arodbiedrību</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savienība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6404B31F-2DDA-E449-9681-0E4548A09684}" type="parTrans" cxnId="{B58F0A1E-C7D5-B243-85E7-0C9F45B29D56}">
      <dgm:prSet/>
      <dgm:spPr/>
      <dgm:t>
        <a:bodyPr/>
        <a:lstStyle/>
        <a:p>
          <a:endParaRPr lang="en-GB"/>
        </a:p>
      </dgm:t>
    </dgm:pt>
    <dgm:pt modelId="{8539226A-A4D8-344D-9743-05227DD95B60}" type="sibTrans" cxnId="{B58F0A1E-C7D5-B243-85E7-0C9F45B29D56}">
      <dgm:prSet/>
      <dgm:spPr/>
      <dgm:t>
        <a:bodyPr/>
        <a:lstStyle/>
        <a:p>
          <a:endParaRPr lang="en-GB"/>
        </a:p>
      </dgm:t>
    </dgm:pt>
    <dgm:pt modelId="{E1B13BBD-20D5-9E4F-99D1-B6151C0E56ED}">
      <dgm:prSet custT="1"/>
      <dgm:spPr>
        <a:noFill/>
        <a:ln>
          <a:solidFill>
            <a:schemeClr val="bg2">
              <a:lumMod val="25000"/>
            </a:schemeClr>
          </a:solidFill>
        </a:ln>
      </dgm:spPr>
      <dgm:t>
        <a:bodyPr/>
        <a:lstStyle/>
        <a:p>
          <a:r>
            <a:rPr lang="en-US" sz="1400" b="0" dirty="0" err="1">
              <a:latin typeface="Verdana" panose="020B0604030504040204" pitchFamily="34" charset="0"/>
              <a:ea typeface="Verdana" panose="020B0604030504040204" pitchFamily="34" charset="0"/>
              <a:cs typeface="Verdana" panose="020B0604030504040204" pitchFamily="34" charset="0"/>
            </a:rPr>
            <a:t>Latvijas</a:t>
          </a:r>
          <a:r>
            <a:rPr lang="en-US" sz="1400" b="0" dirty="0">
              <a:latin typeface="Verdana" panose="020B0604030504040204" pitchFamily="34" charset="0"/>
              <a:ea typeface="Verdana" panose="020B0604030504040204" pitchFamily="34" charset="0"/>
              <a:cs typeface="Verdana" panose="020B0604030504040204" pitchFamily="34" charset="0"/>
            </a:rPr>
            <a:t> </a:t>
          </a:r>
          <a:r>
            <a:rPr lang="lv-LV" sz="1400" b="0" dirty="0">
              <a:latin typeface="Verdana" panose="020B0604030504040204" pitchFamily="34" charset="0"/>
              <a:ea typeface="Verdana" panose="020B0604030504040204" pitchFamily="34" charset="0"/>
              <a:cs typeface="Verdana" panose="020B0604030504040204" pitchFamily="34" charset="0"/>
            </a:rPr>
            <a:t>D</a:t>
          </a:r>
          <a:r>
            <a:rPr lang="en-US" sz="1400" b="0" dirty="0" err="1">
              <a:latin typeface="Verdana" panose="020B0604030504040204" pitchFamily="34" charset="0"/>
              <a:ea typeface="Verdana" panose="020B0604030504040204" pitchFamily="34" charset="0"/>
              <a:cs typeface="Verdana" panose="020B0604030504040204" pitchFamily="34" charset="0"/>
            </a:rPr>
            <a:t>arba</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devēju</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konfederācija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1015B301-AF90-4846-96B1-E90E2103D583}" type="parTrans" cxnId="{7859CBC7-541E-DB45-85F6-6A4CA5518E9E}">
      <dgm:prSet/>
      <dgm:spPr/>
      <dgm:t>
        <a:bodyPr/>
        <a:lstStyle/>
        <a:p>
          <a:endParaRPr lang="en-GB"/>
        </a:p>
      </dgm:t>
    </dgm:pt>
    <dgm:pt modelId="{E2122078-5A14-604B-A37E-FBF9B19D7C3D}" type="sibTrans" cxnId="{7859CBC7-541E-DB45-85F6-6A4CA5518E9E}">
      <dgm:prSet/>
      <dgm:spPr/>
      <dgm:t>
        <a:bodyPr/>
        <a:lstStyle/>
        <a:p>
          <a:endParaRPr lang="en-GB"/>
        </a:p>
      </dgm:t>
    </dgm:pt>
    <dgm:pt modelId="{D2BE8457-9B00-8248-A589-8F6890135B9D}">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Latvijas</a:t>
          </a:r>
          <a:r>
            <a:rPr lang="en-US" sz="1400" dirty="0">
              <a:latin typeface="Verdana" panose="020B0604030504040204" pitchFamily="34" charset="0"/>
              <a:ea typeface="Verdana" panose="020B0604030504040204" pitchFamily="34" charset="0"/>
              <a:cs typeface="Verdana" panose="020B0604030504040204" pitchFamily="34" charset="0"/>
            </a:rPr>
            <a:t> </a:t>
          </a:r>
          <a:r>
            <a:rPr lang="lv-LV" sz="1400" dirty="0">
              <a:latin typeface="Verdana" panose="020B0604030504040204" pitchFamily="34" charset="0"/>
              <a:ea typeface="Verdana" panose="020B0604030504040204" pitchFamily="34" charset="0"/>
              <a:cs typeface="Verdana" panose="020B0604030504040204" pitchFamily="34" charset="0"/>
            </a:rPr>
            <a:t>P</a:t>
          </a:r>
          <a:r>
            <a:rPr lang="en-US" sz="1400" dirty="0" err="1">
              <a:latin typeface="Verdana" panose="020B0604030504040204" pitchFamily="34" charset="0"/>
              <a:ea typeface="Verdana" panose="020B0604030504040204" pitchFamily="34" charset="0"/>
              <a:cs typeface="Verdana" panose="020B0604030504040204" pitchFamily="34" charset="0"/>
            </a:rPr>
            <a:t>ašvaldību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savienība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D466EA02-8FE8-744B-A178-3AF4DEF1F873}" type="parTrans" cxnId="{67706FB3-CD4C-5F4C-B7DD-7B63B838F7CF}">
      <dgm:prSet/>
      <dgm:spPr/>
      <dgm:t>
        <a:bodyPr/>
        <a:lstStyle/>
        <a:p>
          <a:endParaRPr lang="en-GB"/>
        </a:p>
      </dgm:t>
    </dgm:pt>
    <dgm:pt modelId="{BB45E502-1C5F-D042-8A50-10AF162247AB}" type="sibTrans" cxnId="{67706FB3-CD4C-5F4C-B7DD-7B63B838F7CF}">
      <dgm:prSet/>
      <dgm:spPr/>
      <dgm:t>
        <a:bodyPr/>
        <a:lstStyle/>
        <a:p>
          <a:endParaRPr lang="en-GB"/>
        </a:p>
      </dgm:t>
    </dgm:pt>
    <dgm:pt modelId="{71914B93-D9F9-F54E-8C2C-6F1AF5DDAB31}">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Latvijas</a:t>
          </a:r>
          <a:r>
            <a:rPr lang="en-US" sz="1400" dirty="0">
              <a:latin typeface="Verdana" panose="020B0604030504040204" pitchFamily="34" charset="0"/>
              <a:ea typeface="Verdana" panose="020B0604030504040204" pitchFamily="34" charset="0"/>
              <a:cs typeface="Verdana" panose="020B0604030504040204" pitchFamily="34" charset="0"/>
            </a:rPr>
            <a:t> </a:t>
          </a:r>
          <a:r>
            <a:rPr lang="lv-LV" sz="1400" dirty="0">
              <a:latin typeface="Verdana" panose="020B0604030504040204" pitchFamily="34" charset="0"/>
              <a:ea typeface="Verdana" panose="020B0604030504040204" pitchFamily="34" charset="0"/>
              <a:cs typeface="Verdana" panose="020B0604030504040204" pitchFamily="34" charset="0"/>
            </a:rPr>
            <a:t>L</a:t>
          </a:r>
          <a:r>
            <a:rPr lang="en-US" sz="1400" dirty="0" err="1">
              <a:latin typeface="Verdana" panose="020B0604030504040204" pitchFamily="34" charset="0"/>
              <a:ea typeface="Verdana" panose="020B0604030504040204" pitchFamily="34" charset="0"/>
              <a:cs typeface="Verdana" panose="020B0604030504040204" pitchFamily="34" charset="0"/>
            </a:rPr>
            <a:t>ielo</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pilsētu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asociācija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6E44F90A-1003-8D44-8B5B-5B0E460C95DA}" type="parTrans" cxnId="{793E7950-DBAD-A24A-83DB-88400BE8B7D6}">
      <dgm:prSet/>
      <dgm:spPr/>
      <dgm:t>
        <a:bodyPr/>
        <a:lstStyle/>
        <a:p>
          <a:endParaRPr lang="en-GB"/>
        </a:p>
      </dgm:t>
    </dgm:pt>
    <dgm:pt modelId="{5F24343D-0DE7-B84D-9808-692779F75E39}" type="sibTrans" cxnId="{793E7950-DBAD-A24A-83DB-88400BE8B7D6}">
      <dgm:prSet/>
      <dgm:spPr/>
      <dgm:t>
        <a:bodyPr/>
        <a:lstStyle/>
        <a:p>
          <a:endParaRPr lang="en-GB"/>
        </a:p>
      </dgm:t>
    </dgm:pt>
    <dgm:pt modelId="{D9993325-6486-4EE9-A313-DD47FAB96094}">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Reģionālo attīstības centru apvienība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296C89C9-F2CE-4AE7-A4C8-E63157ABD7FE}" type="parTrans" cxnId="{C7D4BCAC-CD5D-48E2-B792-FD5A6782BD82}">
      <dgm:prSet/>
      <dgm:spPr/>
      <dgm:t>
        <a:bodyPr/>
        <a:lstStyle/>
        <a:p>
          <a:endParaRPr lang="lv-LV"/>
        </a:p>
      </dgm:t>
    </dgm:pt>
    <dgm:pt modelId="{F3493D93-D939-490B-AA09-1CD4F4F379BD}" type="sibTrans" cxnId="{C7D4BCAC-CD5D-48E2-B792-FD5A6782BD82}">
      <dgm:prSet/>
      <dgm:spPr/>
      <dgm:t>
        <a:bodyPr/>
        <a:lstStyle/>
        <a:p>
          <a:endParaRPr lang="lv-LV"/>
        </a:p>
      </dgm:t>
    </dgm:pt>
    <dgm:pt modelId="{E7C98326-AE17-4E39-9EED-0FA05F716C9D}">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Latvijas Izglītības un zinātnes darbinieku arodbiedrība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B143832C-171B-4CCD-BA92-6268CF23CB3F}" type="parTrans" cxnId="{1F68CD9B-B978-4A1D-9880-A20431DFAFF1}">
      <dgm:prSet/>
      <dgm:spPr/>
      <dgm:t>
        <a:bodyPr/>
        <a:lstStyle/>
        <a:p>
          <a:endParaRPr lang="lv-LV"/>
        </a:p>
      </dgm:t>
    </dgm:pt>
    <dgm:pt modelId="{6B65B6E9-0AC1-49D4-BB68-DA1B12AEC842}" type="sibTrans" cxnId="{1F68CD9B-B978-4A1D-9880-A20431DFAFF1}">
      <dgm:prSet/>
      <dgm:spPr/>
      <dgm:t>
        <a:bodyPr/>
        <a:lstStyle/>
        <a:p>
          <a:endParaRPr lang="lv-LV"/>
        </a:p>
      </dgm:t>
    </dgm:pt>
    <dgm:pt modelId="{FBAC8AEF-545F-405C-9121-08D43599499C}">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Biedrība «Latvija lauku forums»</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2AE18164-C42A-4151-8A9A-C389A92CE704}" type="parTrans" cxnId="{5C3F0CE4-2EEE-4F1B-82DF-35F014DAF71C}">
      <dgm:prSet/>
      <dgm:spPr/>
      <dgm:t>
        <a:bodyPr/>
        <a:lstStyle/>
        <a:p>
          <a:endParaRPr lang="lv-LV"/>
        </a:p>
      </dgm:t>
    </dgm:pt>
    <dgm:pt modelId="{F4B77DDA-47AE-4DA3-A830-5335A88597C0}" type="sibTrans" cxnId="{5C3F0CE4-2EEE-4F1B-82DF-35F014DAF71C}">
      <dgm:prSet/>
      <dgm:spPr/>
      <dgm:t>
        <a:bodyPr/>
        <a:lstStyle/>
        <a:p>
          <a:endParaRPr lang="lv-LV"/>
        </a:p>
      </dgm:t>
    </dgm:pt>
    <dgm:pt modelId="{A7CCA9D3-26DD-4F34-A8D7-9FC5BFC581E4}">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Biedrība «Zaļā brīvība»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6B87171F-0188-48E6-91D9-517D096BCDFE}" type="parTrans" cxnId="{544F0594-6178-42B1-B98F-C6119FF80314}">
      <dgm:prSet/>
      <dgm:spPr/>
      <dgm:t>
        <a:bodyPr/>
        <a:lstStyle/>
        <a:p>
          <a:endParaRPr lang="lv-LV"/>
        </a:p>
      </dgm:t>
    </dgm:pt>
    <dgm:pt modelId="{79D5F2DC-3FB3-4D9E-8DC8-BC48801F98B6}" type="sibTrans" cxnId="{544F0594-6178-42B1-B98F-C6119FF80314}">
      <dgm:prSet/>
      <dgm:spPr/>
      <dgm:t>
        <a:bodyPr/>
        <a:lstStyle/>
        <a:p>
          <a:endParaRPr lang="lv-LV"/>
        </a:p>
      </dgm:t>
    </dgm:pt>
    <dgm:pt modelId="{5C59C04E-0F22-4DE9-AA6D-DBE3DD4D439E}">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Vides konsultatīvā padome</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11B46568-96C5-4EF3-9465-6762F10EBA7E}" type="parTrans" cxnId="{6C975BB2-829B-4684-9C86-DE14B5F67791}">
      <dgm:prSet/>
      <dgm:spPr/>
      <dgm:t>
        <a:bodyPr/>
        <a:lstStyle/>
        <a:p>
          <a:endParaRPr lang="lv-LV"/>
        </a:p>
      </dgm:t>
    </dgm:pt>
    <dgm:pt modelId="{AC7F1AEA-901D-42B3-95A9-C0F2A2B85EC0}" type="sibTrans" cxnId="{6C975BB2-829B-4684-9C86-DE14B5F67791}">
      <dgm:prSet/>
      <dgm:spPr/>
      <dgm:t>
        <a:bodyPr/>
        <a:lstStyle/>
        <a:p>
          <a:endParaRPr lang="lv-LV"/>
        </a:p>
      </dgm:t>
    </dgm:pt>
    <dgm:pt modelId="{86B5FC5B-6169-42E1-8991-81DFE6E0F54E}">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Latvijas Mednieku asociācija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ABF1A988-123F-468C-8566-52DD075FD74E}" type="parTrans" cxnId="{C3CEAA7C-85F4-49F3-91B4-DD65B66C5160}">
      <dgm:prSet/>
      <dgm:spPr/>
      <dgm:t>
        <a:bodyPr/>
        <a:lstStyle/>
        <a:p>
          <a:endParaRPr lang="lv-LV"/>
        </a:p>
      </dgm:t>
    </dgm:pt>
    <dgm:pt modelId="{26E1766D-F5DB-4E38-B387-B7FDF8FCBDB8}" type="sibTrans" cxnId="{C3CEAA7C-85F4-49F3-91B4-DD65B66C5160}">
      <dgm:prSet/>
      <dgm:spPr/>
      <dgm:t>
        <a:bodyPr/>
        <a:lstStyle/>
        <a:p>
          <a:endParaRPr lang="lv-LV"/>
        </a:p>
      </dgm:t>
    </dgm:pt>
    <dgm:pt modelId="{651A0B93-FA42-4E2F-BB1E-8159B30BC427}">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Latvijas Meža sertifikācijas padome</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AA7505CE-8870-46E7-A5A1-180C86045EB2}" type="parTrans" cxnId="{646CFABE-C49E-497D-9C96-3B823602F409}">
      <dgm:prSet/>
      <dgm:spPr/>
      <dgm:t>
        <a:bodyPr/>
        <a:lstStyle/>
        <a:p>
          <a:endParaRPr lang="lv-LV"/>
        </a:p>
      </dgm:t>
    </dgm:pt>
    <dgm:pt modelId="{C8AEC7EB-F0F5-45E5-B2C0-C1AC943C4388}" type="sibTrans" cxnId="{646CFABE-C49E-497D-9C96-3B823602F409}">
      <dgm:prSet/>
      <dgm:spPr/>
      <dgm:t>
        <a:bodyPr/>
        <a:lstStyle/>
        <a:p>
          <a:endParaRPr lang="lv-LV"/>
        </a:p>
      </dgm:t>
    </dgm:pt>
    <dgm:pt modelId="{CAB257E0-C604-4464-9389-B367EB3D97D9}">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Zemnieku Saeima </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A23F25A3-7C9B-4757-A646-911CC54375D4}" type="parTrans" cxnId="{679253A1-F7E9-4102-9B74-C16C691B9C30}">
      <dgm:prSet/>
      <dgm:spPr/>
      <dgm:t>
        <a:bodyPr/>
        <a:lstStyle/>
        <a:p>
          <a:endParaRPr lang="lv-LV"/>
        </a:p>
      </dgm:t>
    </dgm:pt>
    <dgm:pt modelId="{55309B4B-50D0-4BA8-9C25-8D2E6750B27B}" type="sibTrans" cxnId="{679253A1-F7E9-4102-9B74-C16C691B9C30}">
      <dgm:prSet/>
      <dgm:spPr/>
      <dgm:t>
        <a:bodyPr/>
        <a:lstStyle/>
        <a:p>
          <a:endParaRPr lang="lv-LV"/>
        </a:p>
      </dgm:t>
    </dgm:pt>
    <dgm:pt modelId="{1B943C76-46BD-4DA0-B3FE-0BE9A50CF4A7}">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Latvijas Piekrastes pašvaldību apvienība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12D7CD2F-CC5B-4A4B-8942-17A9A38CDA08}" type="parTrans" cxnId="{7EE2802B-29D0-4959-8B18-DDBD63DD294A}">
      <dgm:prSet/>
      <dgm:spPr/>
    </dgm:pt>
    <dgm:pt modelId="{E888D210-6084-4ABB-B6D6-3372052E835C}" type="sibTrans" cxnId="{7EE2802B-29D0-4959-8B18-DDBD63DD294A}">
      <dgm:prSet/>
      <dgm:spPr/>
    </dgm:pt>
    <dgm:pt modelId="{272652C5-100B-4349-A639-C992A50E42A7}">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Latvijas Atkritumu </a:t>
          </a:r>
          <a:r>
            <a:rPr lang="lv-LV" sz="1400" dirty="0" err="1">
              <a:latin typeface="Verdana" panose="020B0604030504040204" pitchFamily="34" charset="0"/>
              <a:ea typeface="Verdana" panose="020B0604030504040204" pitchFamily="34" charset="0"/>
              <a:cs typeface="Verdana" panose="020B0604030504040204" pitchFamily="34" charset="0"/>
            </a:rPr>
            <a:t>apsaimniekotāju</a:t>
          </a:r>
          <a:r>
            <a:rPr lang="lv-LV" sz="1400" dirty="0">
              <a:latin typeface="Verdana" panose="020B0604030504040204" pitchFamily="34" charset="0"/>
              <a:ea typeface="Verdana" panose="020B0604030504040204" pitchFamily="34" charset="0"/>
              <a:cs typeface="Verdana" panose="020B0604030504040204" pitchFamily="34" charset="0"/>
            </a:rPr>
            <a:t> asociācija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0BD6770A-1861-4657-AF40-0BB4E3AA8E36}" type="parTrans" cxnId="{190439C8-A33D-43ED-B54F-ECF3617AAD0D}">
      <dgm:prSet/>
      <dgm:spPr/>
    </dgm:pt>
    <dgm:pt modelId="{6879A082-71AB-4FFF-ACE0-3A5BEC1102E9}" type="sibTrans" cxnId="{190439C8-A33D-43ED-B54F-ECF3617AAD0D}">
      <dgm:prSet/>
      <dgm:spPr/>
    </dgm:pt>
    <dgm:pt modelId="{2B2D1065-7418-464D-8B55-2DB08FCE3F6D}" type="pres">
      <dgm:prSet presAssocID="{BEFBF2F3-55EC-714E-9A5F-A71E209E367B}" presName="linear" presStyleCnt="0">
        <dgm:presLayoutVars>
          <dgm:dir/>
          <dgm:animLvl val="lvl"/>
          <dgm:resizeHandles val="exact"/>
        </dgm:presLayoutVars>
      </dgm:prSet>
      <dgm:spPr/>
    </dgm:pt>
    <dgm:pt modelId="{02CB503A-530A-814B-A3BE-19DF4C5D8679}" type="pres">
      <dgm:prSet presAssocID="{F5915AF8-DC97-9845-AEAC-4BB39200D21E}" presName="parentLin" presStyleCnt="0"/>
      <dgm:spPr/>
    </dgm:pt>
    <dgm:pt modelId="{4FC53588-622A-724C-BCA7-7013F28F7013}" type="pres">
      <dgm:prSet presAssocID="{F5915AF8-DC97-9845-AEAC-4BB39200D21E}" presName="parentLeftMargin" presStyleLbl="node1" presStyleIdx="0" presStyleCnt="2"/>
      <dgm:spPr/>
    </dgm:pt>
    <dgm:pt modelId="{46496126-A6F0-DD44-8F2F-6BF1942B2CB9}" type="pres">
      <dgm:prSet presAssocID="{F5915AF8-DC97-9845-AEAC-4BB39200D21E}" presName="parentText" presStyleLbl="node1" presStyleIdx="0" presStyleCnt="2">
        <dgm:presLayoutVars>
          <dgm:chMax val="0"/>
          <dgm:bulletEnabled val="1"/>
        </dgm:presLayoutVars>
      </dgm:prSet>
      <dgm:spPr/>
    </dgm:pt>
    <dgm:pt modelId="{76AF71B8-B868-0B44-B335-B4A9AB364C32}" type="pres">
      <dgm:prSet presAssocID="{F5915AF8-DC97-9845-AEAC-4BB39200D21E}" presName="negativeSpace" presStyleCnt="0"/>
      <dgm:spPr/>
    </dgm:pt>
    <dgm:pt modelId="{969E934F-F1E5-A248-AEA5-E8D12B4E74C7}" type="pres">
      <dgm:prSet presAssocID="{F5915AF8-DC97-9845-AEAC-4BB39200D21E}" presName="childText" presStyleLbl="conFgAcc1" presStyleIdx="0" presStyleCnt="2">
        <dgm:presLayoutVars>
          <dgm:bulletEnabled val="1"/>
        </dgm:presLayoutVars>
      </dgm:prSet>
      <dgm:spPr/>
    </dgm:pt>
    <dgm:pt modelId="{FDDE04C0-FE52-BB45-9146-7D4385608404}" type="pres">
      <dgm:prSet presAssocID="{F1912791-E766-F441-A8FD-1B73153B26A2}" presName="spaceBetweenRectangles" presStyleCnt="0"/>
      <dgm:spPr/>
    </dgm:pt>
    <dgm:pt modelId="{C9D012E0-153C-6F4F-BEA5-13569A5EABB7}" type="pres">
      <dgm:prSet presAssocID="{B0AEC718-3CC5-E642-8A63-6B6F501CDD4F}" presName="parentLin" presStyleCnt="0"/>
      <dgm:spPr/>
    </dgm:pt>
    <dgm:pt modelId="{7726EC0E-D1E2-3942-A469-D91908BF670D}" type="pres">
      <dgm:prSet presAssocID="{B0AEC718-3CC5-E642-8A63-6B6F501CDD4F}" presName="parentLeftMargin" presStyleLbl="node1" presStyleIdx="0" presStyleCnt="2"/>
      <dgm:spPr/>
    </dgm:pt>
    <dgm:pt modelId="{8C87F441-27D8-2D4E-848F-857256EBF0B3}" type="pres">
      <dgm:prSet presAssocID="{B0AEC718-3CC5-E642-8A63-6B6F501CDD4F}" presName="parentText" presStyleLbl="node1" presStyleIdx="1" presStyleCnt="2">
        <dgm:presLayoutVars>
          <dgm:chMax val="0"/>
          <dgm:bulletEnabled val="1"/>
        </dgm:presLayoutVars>
      </dgm:prSet>
      <dgm:spPr/>
    </dgm:pt>
    <dgm:pt modelId="{AB069A1F-AF21-884B-82B4-125AA0FFF806}" type="pres">
      <dgm:prSet presAssocID="{B0AEC718-3CC5-E642-8A63-6B6F501CDD4F}" presName="negativeSpace" presStyleCnt="0"/>
      <dgm:spPr/>
    </dgm:pt>
    <dgm:pt modelId="{53D64FF1-2DE1-744E-943F-2C46385542A6}" type="pres">
      <dgm:prSet presAssocID="{B0AEC718-3CC5-E642-8A63-6B6F501CDD4F}" presName="childText" presStyleLbl="conFgAcc1" presStyleIdx="1" presStyleCnt="2">
        <dgm:presLayoutVars>
          <dgm:bulletEnabled val="1"/>
        </dgm:presLayoutVars>
      </dgm:prSet>
      <dgm:spPr/>
    </dgm:pt>
  </dgm:ptLst>
  <dgm:cxnLst>
    <dgm:cxn modelId="{A8FDF010-9C6F-4AA4-B544-64379C366A92}" type="presOf" srcId="{E7C98326-AE17-4E39-9EED-0FA05F716C9D}" destId="{53D64FF1-2DE1-744E-943F-2C46385542A6}" srcOrd="0" destOrd="6" presId="urn:microsoft.com/office/officeart/2005/8/layout/list1"/>
    <dgm:cxn modelId="{B58F0A1E-C7D5-B243-85E7-0C9F45B29D56}" srcId="{F5915AF8-DC97-9845-AEAC-4BB39200D21E}" destId="{51C6CA5E-DCF2-4941-BA55-756970746221}" srcOrd="0" destOrd="0" parTransId="{6404B31F-2DDA-E449-9681-0E4548A09684}" sibTransId="{8539226A-A4D8-344D-9743-05227DD95B60}"/>
    <dgm:cxn modelId="{09616A2A-FCE1-FB42-8245-0A529466F293}" type="presOf" srcId="{E1B13BBD-20D5-9E4F-99D1-B6151C0E56ED}" destId="{969E934F-F1E5-A248-AEA5-E8D12B4E74C7}" srcOrd="0" destOrd="1" presId="urn:microsoft.com/office/officeart/2005/8/layout/list1"/>
    <dgm:cxn modelId="{7EE2802B-29D0-4959-8B18-DDBD63DD294A}" srcId="{B0AEC718-3CC5-E642-8A63-6B6F501CDD4F}" destId="{1B943C76-46BD-4DA0-B3FE-0BE9A50CF4A7}" srcOrd="4" destOrd="0" parTransId="{12D7CD2F-CC5B-4A4B-8942-17A9A38CDA08}" sibTransId="{E888D210-6084-4ABB-B6D6-3372052E835C}"/>
    <dgm:cxn modelId="{7CFF1A2D-A328-DA43-8229-733C326F6BC3}" type="presOf" srcId="{3006E187-BC6D-044C-B1EA-0C75D841D412}" destId="{53D64FF1-2DE1-744E-943F-2C46385542A6}" srcOrd="0" destOrd="0" presId="urn:microsoft.com/office/officeart/2005/8/layout/list1"/>
    <dgm:cxn modelId="{A445C365-FF31-5046-81B0-6FA9EDE9AFD3}" type="presOf" srcId="{BEFBF2F3-55EC-714E-9A5F-A71E209E367B}" destId="{2B2D1065-7418-464D-8B55-2DB08FCE3F6D}" srcOrd="0" destOrd="0" presId="urn:microsoft.com/office/officeart/2005/8/layout/list1"/>
    <dgm:cxn modelId="{6E054B6B-E31E-E640-9B26-57604BCDF73A}" srcId="{B0AEC718-3CC5-E642-8A63-6B6F501CDD4F}" destId="{3006E187-BC6D-044C-B1EA-0C75D841D412}" srcOrd="0" destOrd="0" parTransId="{971368BD-48AD-4341-89BD-92A94EF20C1D}" sibTransId="{8AB00E21-C6C7-5A46-8885-5524180BFC28}"/>
    <dgm:cxn modelId="{D4D9F76C-5ECE-4441-960D-351957830EF8}" srcId="{BEFBF2F3-55EC-714E-9A5F-A71E209E367B}" destId="{B0AEC718-3CC5-E642-8A63-6B6F501CDD4F}" srcOrd="1" destOrd="0" parTransId="{339CDD91-F27E-7E41-BDD0-5EA77BFD407E}" sibTransId="{7DA12890-828B-C64D-9FC2-36BDF311A5B8}"/>
    <dgm:cxn modelId="{ED77904F-ECAA-144B-A1A6-5A2760E91533}" type="presOf" srcId="{F5915AF8-DC97-9845-AEAC-4BB39200D21E}" destId="{4FC53588-622A-724C-BCA7-7013F28F7013}" srcOrd="0" destOrd="0" presId="urn:microsoft.com/office/officeart/2005/8/layout/list1"/>
    <dgm:cxn modelId="{793E7950-DBAD-A24A-83DB-88400BE8B7D6}" srcId="{B0AEC718-3CC5-E642-8A63-6B6F501CDD4F}" destId="{71914B93-D9F9-F54E-8C2C-6F1AF5DDAB31}" srcOrd="2" destOrd="0" parTransId="{6E44F90A-1003-8D44-8B5B-5B0E460C95DA}" sibTransId="{5F24343D-0DE7-B84D-9808-692779F75E39}"/>
    <dgm:cxn modelId="{C3CEAA7C-85F4-49F3-91B4-DD65B66C5160}" srcId="{B0AEC718-3CC5-E642-8A63-6B6F501CDD4F}" destId="{86B5FC5B-6169-42E1-8991-81DFE6E0F54E}" srcOrd="10" destOrd="0" parTransId="{ABF1A988-123F-468C-8566-52DD075FD74E}" sibTransId="{26E1766D-F5DB-4E38-B387-B7FDF8FCBDB8}"/>
    <dgm:cxn modelId="{7EB85E83-E8A1-E94B-A2F0-AC2B58F11D85}" srcId="{BEFBF2F3-55EC-714E-9A5F-A71E209E367B}" destId="{F5915AF8-DC97-9845-AEAC-4BB39200D21E}" srcOrd="0" destOrd="0" parTransId="{72A18F5B-5E8E-6E45-BF95-28BB1BA2323F}" sibTransId="{F1912791-E766-F441-A8FD-1B73153B26A2}"/>
    <dgm:cxn modelId="{73C7F283-7A88-8841-8219-56C1ACE5E4BF}" type="presOf" srcId="{F5915AF8-DC97-9845-AEAC-4BB39200D21E}" destId="{46496126-A6F0-DD44-8F2F-6BF1942B2CB9}" srcOrd="1" destOrd="0" presId="urn:microsoft.com/office/officeart/2005/8/layout/list1"/>
    <dgm:cxn modelId="{6A324684-3D4A-4E09-AC1A-368C6EBE9653}" type="presOf" srcId="{651A0B93-FA42-4E2F-BB1E-8159B30BC427}" destId="{53D64FF1-2DE1-744E-943F-2C46385542A6}" srcOrd="0" destOrd="11" presId="urn:microsoft.com/office/officeart/2005/8/layout/list1"/>
    <dgm:cxn modelId="{544F0594-6178-42B1-B98F-C6119FF80314}" srcId="{B0AEC718-3CC5-E642-8A63-6B6F501CDD4F}" destId="{A7CCA9D3-26DD-4F34-A8D7-9FC5BFC581E4}" srcOrd="7" destOrd="0" parTransId="{6B87171F-0188-48E6-91D9-517D096BCDFE}" sibTransId="{79D5F2DC-3FB3-4D9E-8DC8-BC48801F98B6}"/>
    <dgm:cxn modelId="{9A7F0C98-F57A-5E48-92D2-DE68EBE7A13E}" type="presOf" srcId="{D2BE8457-9B00-8248-A589-8F6890135B9D}" destId="{53D64FF1-2DE1-744E-943F-2C46385542A6}" srcOrd="0" destOrd="1" presId="urn:microsoft.com/office/officeart/2005/8/layout/list1"/>
    <dgm:cxn modelId="{1F68CD9B-B978-4A1D-9880-A20431DFAFF1}" srcId="{B0AEC718-3CC5-E642-8A63-6B6F501CDD4F}" destId="{E7C98326-AE17-4E39-9EED-0FA05F716C9D}" srcOrd="6" destOrd="0" parTransId="{B143832C-171B-4CCD-BA92-6268CF23CB3F}" sibTransId="{6B65B6E9-0AC1-49D4-BB68-DA1B12AEC842}"/>
    <dgm:cxn modelId="{53F5589C-A547-40E3-96EE-C5C99E89FBB6}" type="presOf" srcId="{86B5FC5B-6169-42E1-8991-81DFE6E0F54E}" destId="{53D64FF1-2DE1-744E-943F-2C46385542A6}" srcOrd="0" destOrd="10" presId="urn:microsoft.com/office/officeart/2005/8/layout/list1"/>
    <dgm:cxn modelId="{679253A1-F7E9-4102-9B74-C16C691B9C30}" srcId="{B0AEC718-3CC5-E642-8A63-6B6F501CDD4F}" destId="{CAB257E0-C604-4464-9389-B367EB3D97D9}" srcOrd="12" destOrd="0" parTransId="{A23F25A3-7C9B-4757-A646-911CC54375D4}" sibTransId="{55309B4B-50D0-4BA8-9C25-8D2E6750B27B}"/>
    <dgm:cxn modelId="{C94F87A1-026B-483A-82DE-4EED2B85CF12}" type="presOf" srcId="{1B943C76-46BD-4DA0-B3FE-0BE9A50CF4A7}" destId="{53D64FF1-2DE1-744E-943F-2C46385542A6}" srcOrd="0" destOrd="4" presId="urn:microsoft.com/office/officeart/2005/8/layout/list1"/>
    <dgm:cxn modelId="{C7D4BCAC-CD5D-48E2-B792-FD5A6782BD82}" srcId="{B0AEC718-3CC5-E642-8A63-6B6F501CDD4F}" destId="{D9993325-6486-4EE9-A313-DD47FAB96094}" srcOrd="3" destOrd="0" parTransId="{296C89C9-F2CE-4AE7-A4C8-E63157ABD7FE}" sibTransId="{F3493D93-D939-490B-AA09-1CD4F4F379BD}"/>
    <dgm:cxn modelId="{6C975BB2-829B-4684-9C86-DE14B5F67791}" srcId="{B0AEC718-3CC5-E642-8A63-6B6F501CDD4F}" destId="{5C59C04E-0F22-4DE9-AA6D-DBE3DD4D439E}" srcOrd="9" destOrd="0" parTransId="{11B46568-96C5-4EF3-9465-6762F10EBA7E}" sibTransId="{AC7F1AEA-901D-42B3-95A9-C0F2A2B85EC0}"/>
    <dgm:cxn modelId="{67706FB3-CD4C-5F4C-B7DD-7B63B838F7CF}" srcId="{B0AEC718-3CC5-E642-8A63-6B6F501CDD4F}" destId="{D2BE8457-9B00-8248-A589-8F6890135B9D}" srcOrd="1" destOrd="0" parTransId="{D466EA02-8FE8-744B-A178-3AF4DEF1F873}" sibTransId="{BB45E502-1C5F-D042-8A50-10AF162247AB}"/>
    <dgm:cxn modelId="{97B5E7B4-0F34-459F-9C40-A328D63D56D5}" type="presOf" srcId="{FBAC8AEF-545F-405C-9121-08D43599499C}" destId="{53D64FF1-2DE1-744E-943F-2C46385542A6}" srcOrd="0" destOrd="5" presId="urn:microsoft.com/office/officeart/2005/8/layout/list1"/>
    <dgm:cxn modelId="{85C263BE-7740-1B4A-BBD6-0A110FBFED97}" type="presOf" srcId="{51C6CA5E-DCF2-4941-BA55-756970746221}" destId="{969E934F-F1E5-A248-AEA5-E8D12B4E74C7}" srcOrd="0" destOrd="0" presId="urn:microsoft.com/office/officeart/2005/8/layout/list1"/>
    <dgm:cxn modelId="{646CFABE-C49E-497D-9C96-3B823602F409}" srcId="{B0AEC718-3CC5-E642-8A63-6B6F501CDD4F}" destId="{651A0B93-FA42-4E2F-BB1E-8159B30BC427}" srcOrd="11" destOrd="0" parTransId="{AA7505CE-8870-46E7-A5A1-180C86045EB2}" sibTransId="{C8AEC7EB-F0F5-45E5-B2C0-C1AC943C4388}"/>
    <dgm:cxn modelId="{BCD31FC3-F7E6-854D-90BF-38B92D93848F}" type="presOf" srcId="{B0AEC718-3CC5-E642-8A63-6B6F501CDD4F}" destId="{7726EC0E-D1E2-3942-A469-D91908BF670D}" srcOrd="0" destOrd="0" presId="urn:microsoft.com/office/officeart/2005/8/layout/list1"/>
    <dgm:cxn modelId="{7859CBC7-541E-DB45-85F6-6A4CA5518E9E}" srcId="{F5915AF8-DC97-9845-AEAC-4BB39200D21E}" destId="{E1B13BBD-20D5-9E4F-99D1-B6151C0E56ED}" srcOrd="1" destOrd="0" parTransId="{1015B301-AF90-4846-96B1-E90E2103D583}" sibTransId="{E2122078-5A14-604B-A37E-FBF9B19D7C3D}"/>
    <dgm:cxn modelId="{190439C8-A33D-43ED-B54F-ECF3617AAD0D}" srcId="{B0AEC718-3CC5-E642-8A63-6B6F501CDD4F}" destId="{272652C5-100B-4349-A639-C992A50E42A7}" srcOrd="8" destOrd="0" parTransId="{0BD6770A-1861-4657-AF40-0BB4E3AA8E36}" sibTransId="{6879A082-71AB-4FFF-ACE0-3A5BEC1102E9}"/>
    <dgm:cxn modelId="{5EE400D2-9B10-5E42-B05D-869875A593B0}" type="presOf" srcId="{71914B93-D9F9-F54E-8C2C-6F1AF5DDAB31}" destId="{53D64FF1-2DE1-744E-943F-2C46385542A6}" srcOrd="0" destOrd="2" presId="urn:microsoft.com/office/officeart/2005/8/layout/list1"/>
    <dgm:cxn modelId="{507997D5-C6AC-4798-A7E3-EB18E095B8E8}" type="presOf" srcId="{5C59C04E-0F22-4DE9-AA6D-DBE3DD4D439E}" destId="{53D64FF1-2DE1-744E-943F-2C46385542A6}" srcOrd="0" destOrd="9" presId="urn:microsoft.com/office/officeart/2005/8/layout/list1"/>
    <dgm:cxn modelId="{E491F7D7-C3E3-40F7-A62C-880E6A60F97F}" type="presOf" srcId="{CAB257E0-C604-4464-9389-B367EB3D97D9}" destId="{53D64FF1-2DE1-744E-943F-2C46385542A6}" srcOrd="0" destOrd="12" presId="urn:microsoft.com/office/officeart/2005/8/layout/list1"/>
    <dgm:cxn modelId="{75BC69DA-91E9-964D-8033-2206831AE8B7}" type="presOf" srcId="{B0AEC718-3CC5-E642-8A63-6B6F501CDD4F}" destId="{8C87F441-27D8-2D4E-848F-857256EBF0B3}" srcOrd="1" destOrd="0" presId="urn:microsoft.com/office/officeart/2005/8/layout/list1"/>
    <dgm:cxn modelId="{B6ED8EDB-7F5A-47E1-812D-109A7B74EA37}" type="presOf" srcId="{D9993325-6486-4EE9-A313-DD47FAB96094}" destId="{53D64FF1-2DE1-744E-943F-2C46385542A6}" srcOrd="0" destOrd="3" presId="urn:microsoft.com/office/officeart/2005/8/layout/list1"/>
    <dgm:cxn modelId="{CC0C2BE1-B0F4-4DDD-B905-EBCD0176472E}" type="presOf" srcId="{272652C5-100B-4349-A639-C992A50E42A7}" destId="{53D64FF1-2DE1-744E-943F-2C46385542A6}" srcOrd="0" destOrd="8" presId="urn:microsoft.com/office/officeart/2005/8/layout/list1"/>
    <dgm:cxn modelId="{5C3F0CE4-2EEE-4F1B-82DF-35F014DAF71C}" srcId="{B0AEC718-3CC5-E642-8A63-6B6F501CDD4F}" destId="{FBAC8AEF-545F-405C-9121-08D43599499C}" srcOrd="5" destOrd="0" parTransId="{2AE18164-C42A-4151-8A9A-C389A92CE704}" sibTransId="{F4B77DDA-47AE-4DA3-A830-5335A88597C0}"/>
    <dgm:cxn modelId="{3A15C7F0-7C89-493D-A71C-295AF73C6E9B}" type="presOf" srcId="{A7CCA9D3-26DD-4F34-A8D7-9FC5BFC581E4}" destId="{53D64FF1-2DE1-744E-943F-2C46385542A6}" srcOrd="0" destOrd="7" presId="urn:microsoft.com/office/officeart/2005/8/layout/list1"/>
    <dgm:cxn modelId="{391F5667-04DD-334B-B0C4-6D625668C61D}" type="presParOf" srcId="{2B2D1065-7418-464D-8B55-2DB08FCE3F6D}" destId="{02CB503A-530A-814B-A3BE-19DF4C5D8679}" srcOrd="0" destOrd="0" presId="urn:microsoft.com/office/officeart/2005/8/layout/list1"/>
    <dgm:cxn modelId="{A61851AA-E259-CB43-B547-2F3DF4CEB7D6}" type="presParOf" srcId="{02CB503A-530A-814B-A3BE-19DF4C5D8679}" destId="{4FC53588-622A-724C-BCA7-7013F28F7013}" srcOrd="0" destOrd="0" presId="urn:microsoft.com/office/officeart/2005/8/layout/list1"/>
    <dgm:cxn modelId="{42D51871-3E07-054A-B542-90D7B9F5C474}" type="presParOf" srcId="{02CB503A-530A-814B-A3BE-19DF4C5D8679}" destId="{46496126-A6F0-DD44-8F2F-6BF1942B2CB9}" srcOrd="1" destOrd="0" presId="urn:microsoft.com/office/officeart/2005/8/layout/list1"/>
    <dgm:cxn modelId="{C971BD4D-4C29-FB45-B047-1360FB7CAEA8}" type="presParOf" srcId="{2B2D1065-7418-464D-8B55-2DB08FCE3F6D}" destId="{76AF71B8-B868-0B44-B335-B4A9AB364C32}" srcOrd="1" destOrd="0" presId="urn:microsoft.com/office/officeart/2005/8/layout/list1"/>
    <dgm:cxn modelId="{548F086A-306B-DC45-BBE0-EFF7EF817D1C}" type="presParOf" srcId="{2B2D1065-7418-464D-8B55-2DB08FCE3F6D}" destId="{969E934F-F1E5-A248-AEA5-E8D12B4E74C7}" srcOrd="2" destOrd="0" presId="urn:microsoft.com/office/officeart/2005/8/layout/list1"/>
    <dgm:cxn modelId="{0CA4FE1B-F9A0-2940-970A-AE8A50A49456}" type="presParOf" srcId="{2B2D1065-7418-464D-8B55-2DB08FCE3F6D}" destId="{FDDE04C0-FE52-BB45-9146-7D4385608404}" srcOrd="3" destOrd="0" presId="urn:microsoft.com/office/officeart/2005/8/layout/list1"/>
    <dgm:cxn modelId="{D2935C8C-B20B-B94D-9616-9AB89FC40B94}" type="presParOf" srcId="{2B2D1065-7418-464D-8B55-2DB08FCE3F6D}" destId="{C9D012E0-153C-6F4F-BEA5-13569A5EABB7}" srcOrd="4" destOrd="0" presId="urn:microsoft.com/office/officeart/2005/8/layout/list1"/>
    <dgm:cxn modelId="{614CFA90-51D7-AA44-9F8E-655B161FC971}" type="presParOf" srcId="{C9D012E0-153C-6F4F-BEA5-13569A5EABB7}" destId="{7726EC0E-D1E2-3942-A469-D91908BF670D}" srcOrd="0" destOrd="0" presId="urn:microsoft.com/office/officeart/2005/8/layout/list1"/>
    <dgm:cxn modelId="{95CC0704-A528-254B-A5E9-3B1930F8CBD7}" type="presParOf" srcId="{C9D012E0-153C-6F4F-BEA5-13569A5EABB7}" destId="{8C87F441-27D8-2D4E-848F-857256EBF0B3}" srcOrd="1" destOrd="0" presId="urn:microsoft.com/office/officeart/2005/8/layout/list1"/>
    <dgm:cxn modelId="{B68F9107-BC42-E44B-9183-E2E00AC34DCE}" type="presParOf" srcId="{2B2D1065-7418-464D-8B55-2DB08FCE3F6D}" destId="{AB069A1F-AF21-884B-82B4-125AA0FFF806}" srcOrd="5" destOrd="0" presId="urn:microsoft.com/office/officeart/2005/8/layout/list1"/>
    <dgm:cxn modelId="{0ECF606C-FC26-7746-B27F-0B0208D87BB9}" type="presParOf" srcId="{2B2D1065-7418-464D-8B55-2DB08FCE3F6D}" destId="{53D64FF1-2DE1-744E-943F-2C46385542A6}" srcOrd="6" destOrd="0" presId="urn:microsoft.com/office/officeart/2005/8/layout/list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EFBF2F3-55EC-714E-9A5F-A71E209E36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5915AF8-DC97-9845-AEAC-4BB39200D21E}">
      <dgm:prSet custT="1"/>
      <dgm:spPr>
        <a:solidFill>
          <a:schemeClr val="bg2">
            <a:lumMod val="50000"/>
          </a:schemeClr>
        </a:solidFill>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Saeima</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72A18F5B-5E8E-6E45-BF95-28BB1BA2323F}" type="parTrans" cxnId="{7EB85E83-E8A1-E94B-A2F0-AC2B58F11D85}">
      <dgm:prSet/>
      <dgm:spPr/>
      <dgm:t>
        <a:bodyPr/>
        <a:lstStyle/>
        <a:p>
          <a:endParaRPr lang="en-GB"/>
        </a:p>
      </dgm:t>
    </dgm:pt>
    <dgm:pt modelId="{F1912791-E766-F441-A8FD-1B73153B26A2}" type="sibTrans" cxnId="{7EB85E83-E8A1-E94B-A2F0-AC2B58F11D85}">
      <dgm:prSet/>
      <dgm:spPr/>
      <dgm:t>
        <a:bodyPr/>
        <a:lstStyle/>
        <a:p>
          <a:endParaRPr lang="en-GB"/>
        </a:p>
      </dgm:t>
    </dgm:pt>
    <dgm:pt modelId="{B0AEC718-3CC5-E642-8A63-6B6F501CDD4F}">
      <dgm:prSet custT="1"/>
      <dgm:spPr>
        <a:solidFill>
          <a:schemeClr val="bg2">
            <a:lumMod val="50000"/>
          </a:schemeClr>
        </a:solidFill>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Ministrijas</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339CDD91-F27E-7E41-BDD0-5EA77BFD407E}" type="parTrans" cxnId="{D4D9F76C-5ECE-4441-960D-351957830EF8}">
      <dgm:prSet/>
      <dgm:spPr/>
      <dgm:t>
        <a:bodyPr/>
        <a:lstStyle/>
        <a:p>
          <a:endParaRPr lang="en-GB"/>
        </a:p>
      </dgm:t>
    </dgm:pt>
    <dgm:pt modelId="{7DA12890-828B-C64D-9FC2-36BDF311A5B8}" type="sibTrans" cxnId="{D4D9F76C-5ECE-4441-960D-351957830EF8}">
      <dgm:prSet/>
      <dgm:spPr/>
      <dgm:t>
        <a:bodyPr/>
        <a:lstStyle/>
        <a:p>
          <a:endParaRPr lang="en-GB"/>
        </a:p>
      </dgm:t>
    </dgm:pt>
    <dgm:pt modelId="{3006E187-BC6D-044C-B1EA-0C75D841D412}">
      <dgm:prSet custT="1"/>
      <dgm:spPr>
        <a:ln>
          <a:solidFill>
            <a:schemeClr val="bg2">
              <a:lumMod val="25000"/>
            </a:schemeClr>
          </a:solidFill>
        </a:ln>
      </dgm:spPr>
      <dgm:t>
        <a:bodyPr/>
        <a:lstStyle/>
        <a:p>
          <a:r>
            <a:rPr lang="en-US" sz="1400" b="0" dirty="0" err="1">
              <a:solidFill>
                <a:schemeClr val="tx1"/>
              </a:solidFill>
              <a:latin typeface="Verdana" panose="020B0604030504040204" pitchFamily="34" charset="0"/>
              <a:ea typeface="Verdana" panose="020B0604030504040204" pitchFamily="34" charset="0"/>
              <a:cs typeface="Verdana" panose="020B0604030504040204" pitchFamily="34" charset="0"/>
            </a:rPr>
            <a:t>Finanšu</a:t>
          </a:r>
          <a:r>
            <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0"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971368BD-48AD-4341-89BD-92A94EF20C1D}" type="parTrans" cxnId="{6E054B6B-E31E-E640-9B26-57604BCDF73A}">
      <dgm:prSet/>
      <dgm:spPr/>
      <dgm:t>
        <a:bodyPr/>
        <a:lstStyle/>
        <a:p>
          <a:endParaRPr lang="en-GB"/>
        </a:p>
      </dgm:t>
    </dgm:pt>
    <dgm:pt modelId="{8AB00E21-C6C7-5A46-8885-5524180BFC28}" type="sibTrans" cxnId="{6E054B6B-E31E-E640-9B26-57604BCDF73A}">
      <dgm:prSet/>
      <dgm:spPr/>
      <dgm:t>
        <a:bodyPr/>
        <a:lstStyle/>
        <a:p>
          <a:endParaRPr lang="en-GB"/>
        </a:p>
      </dgm:t>
    </dgm:pt>
    <dgm:pt modelId="{58981279-0BFC-2041-83BD-F99FD9C7BA1A}">
      <dgm:prSet custT="1"/>
      <dgm:spPr>
        <a:ln>
          <a:solidFill>
            <a:schemeClr val="bg2">
              <a:lumMod val="25000"/>
            </a:schemeClr>
          </a:solidFill>
        </a:ln>
      </dgm:spPr>
      <dgm:t>
        <a:bodyPr/>
        <a:lstStyle/>
        <a:p>
          <a:r>
            <a:rPr lang="en-US" sz="1400" b="0" dirty="0" err="1">
              <a:solidFill>
                <a:schemeClr val="tx1"/>
              </a:solidFill>
              <a:latin typeface="Verdana" panose="020B0604030504040204" pitchFamily="34" charset="0"/>
              <a:ea typeface="Verdana" panose="020B0604030504040204" pitchFamily="34" charset="0"/>
              <a:cs typeface="Verdana" panose="020B0604030504040204" pitchFamily="34" charset="0"/>
            </a:rPr>
            <a:t>Izglītības</a:t>
          </a:r>
          <a:r>
            <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rPr>
            <a:t> un </a:t>
          </a:r>
          <a:r>
            <a:rPr lang="en-US" sz="1400" b="0" dirty="0" err="1">
              <a:solidFill>
                <a:schemeClr val="tx1"/>
              </a:solidFill>
              <a:latin typeface="Verdana" panose="020B0604030504040204" pitchFamily="34" charset="0"/>
              <a:ea typeface="Verdana" panose="020B0604030504040204" pitchFamily="34" charset="0"/>
              <a:cs typeface="Verdana" panose="020B0604030504040204" pitchFamily="34" charset="0"/>
            </a:rPr>
            <a:t>zinātnes</a:t>
          </a:r>
          <a:r>
            <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0"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B12E820F-D77D-DE4E-8F9E-64F2164AC032}" type="parTrans" cxnId="{A3E44F04-E650-C445-A897-03FF17042D54}">
      <dgm:prSet/>
      <dgm:spPr/>
      <dgm:t>
        <a:bodyPr/>
        <a:lstStyle/>
        <a:p>
          <a:endParaRPr lang="en-GB"/>
        </a:p>
      </dgm:t>
    </dgm:pt>
    <dgm:pt modelId="{D1C44EEC-D0A5-E549-9B15-5E71FEF10EDE}" type="sibTrans" cxnId="{A3E44F04-E650-C445-A897-03FF17042D54}">
      <dgm:prSet/>
      <dgm:spPr/>
      <dgm:t>
        <a:bodyPr/>
        <a:lstStyle/>
        <a:p>
          <a:endParaRPr lang="en-GB"/>
        </a:p>
      </dgm:t>
    </dgm:pt>
    <dgm:pt modelId="{BA259AE4-01FB-0C4D-ADD8-10B8692AEB01}">
      <dgm:prSet custT="1"/>
      <dgm:spPr>
        <a:ln>
          <a:solidFill>
            <a:schemeClr val="bg2">
              <a:lumMod val="25000"/>
            </a:schemeClr>
          </a:solidFill>
        </a:ln>
      </dgm:spPr>
      <dgm:t>
        <a:bodyPr/>
        <a:lstStyle/>
        <a:p>
          <a:r>
            <a:rPr lang="en-US" sz="1400" b="0" dirty="0" err="1">
              <a:solidFill>
                <a:schemeClr val="tx1"/>
              </a:solidFill>
              <a:latin typeface="Verdana" panose="020B0604030504040204" pitchFamily="34" charset="0"/>
              <a:ea typeface="Verdana" panose="020B0604030504040204" pitchFamily="34" charset="0"/>
              <a:cs typeface="Verdana" panose="020B0604030504040204" pitchFamily="34" charset="0"/>
            </a:rPr>
            <a:t>Kultūras</a:t>
          </a:r>
          <a:r>
            <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0"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888265B0-EA6E-E34A-AD7A-0C234309CAF6}" type="parTrans" cxnId="{D25E70A0-5B5A-B84E-BC5E-D15CE8830BA7}">
      <dgm:prSet/>
      <dgm:spPr/>
      <dgm:t>
        <a:bodyPr/>
        <a:lstStyle/>
        <a:p>
          <a:endParaRPr lang="en-GB"/>
        </a:p>
      </dgm:t>
    </dgm:pt>
    <dgm:pt modelId="{A4D82BBD-4997-AC4C-A45B-CED20C5CE2C1}" type="sibTrans" cxnId="{D25E70A0-5B5A-B84E-BC5E-D15CE8830BA7}">
      <dgm:prSet/>
      <dgm:spPr/>
      <dgm:t>
        <a:bodyPr/>
        <a:lstStyle/>
        <a:p>
          <a:endParaRPr lang="en-GB"/>
        </a:p>
      </dgm:t>
    </dgm:pt>
    <dgm:pt modelId="{C11BA8D8-723A-9D41-AEC9-486ECDE67E1B}">
      <dgm:prSet custT="1"/>
      <dgm:spPr>
        <a:ln>
          <a:solidFill>
            <a:schemeClr val="bg2">
              <a:lumMod val="25000"/>
            </a:schemeClr>
          </a:solidFill>
        </a:ln>
      </dgm:spPr>
      <dgm:t>
        <a:bodyPr/>
        <a:lstStyle/>
        <a:p>
          <a:r>
            <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rPr>
            <a:t>Vides </a:t>
          </a:r>
          <a:r>
            <a:rPr lang="en-US" sz="1400" b="0" dirty="0" err="1">
              <a:solidFill>
                <a:schemeClr val="tx1"/>
              </a:solidFill>
              <a:latin typeface="Verdana" panose="020B0604030504040204" pitchFamily="34" charset="0"/>
              <a:ea typeface="Verdana" panose="020B0604030504040204" pitchFamily="34" charset="0"/>
              <a:cs typeface="Verdana" panose="020B0604030504040204" pitchFamily="34" charset="0"/>
            </a:rPr>
            <a:t>aizsardzības</a:t>
          </a:r>
          <a:r>
            <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rPr>
            <a:t> un </a:t>
          </a:r>
          <a:r>
            <a:rPr lang="en-US" sz="1400" b="0" dirty="0" err="1">
              <a:solidFill>
                <a:schemeClr val="tx1"/>
              </a:solidFill>
              <a:latin typeface="Verdana" panose="020B0604030504040204" pitchFamily="34" charset="0"/>
              <a:ea typeface="Verdana" panose="020B0604030504040204" pitchFamily="34" charset="0"/>
              <a:cs typeface="Verdana" panose="020B0604030504040204" pitchFamily="34" charset="0"/>
            </a:rPr>
            <a:t>regionālās</a:t>
          </a:r>
          <a:r>
            <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0" dirty="0" err="1">
              <a:solidFill>
                <a:schemeClr val="tx1"/>
              </a:solidFill>
              <a:latin typeface="Verdana" panose="020B0604030504040204" pitchFamily="34" charset="0"/>
              <a:ea typeface="Verdana" panose="020B0604030504040204" pitchFamily="34" charset="0"/>
              <a:cs typeface="Verdana" panose="020B0604030504040204" pitchFamily="34" charset="0"/>
            </a:rPr>
            <a:t>attīstības</a:t>
          </a:r>
          <a:r>
            <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0"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1C54B52-3CC5-7E4E-B65A-5B7BA7DE205D}" type="parTrans" cxnId="{2EBBA10E-EDCE-2A47-9B36-D9661A345817}">
      <dgm:prSet/>
      <dgm:spPr/>
      <dgm:t>
        <a:bodyPr/>
        <a:lstStyle/>
        <a:p>
          <a:endParaRPr lang="en-GB"/>
        </a:p>
      </dgm:t>
    </dgm:pt>
    <dgm:pt modelId="{56F6EC78-C690-314D-8175-AA605961531F}" type="sibTrans" cxnId="{2EBBA10E-EDCE-2A47-9B36-D9661A345817}">
      <dgm:prSet/>
      <dgm:spPr/>
      <dgm:t>
        <a:bodyPr/>
        <a:lstStyle/>
        <a:p>
          <a:endParaRPr lang="en-GB"/>
        </a:p>
      </dgm:t>
    </dgm:pt>
    <dgm:pt modelId="{579FA769-9369-074B-9776-3BFDCE46D567}">
      <dgm:prSet custT="1"/>
      <dgm:spPr>
        <a:solidFill>
          <a:schemeClr val="bg2">
            <a:lumMod val="50000"/>
          </a:schemeClr>
        </a:solidFill>
        <a:ln>
          <a:solidFill>
            <a:schemeClr val="tx1">
              <a:lumMod val="95000"/>
              <a:lumOff val="5000"/>
            </a:schemeClr>
          </a:solidFill>
        </a:ln>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Iestādes</a:t>
          </a:r>
          <a:r>
            <a:rPr lang="lv-LV" sz="1400" b="1" dirty="0">
              <a:latin typeface="Verdana" panose="020B0604030504040204" pitchFamily="34" charset="0"/>
              <a:ea typeface="Verdana" panose="020B0604030504040204" pitchFamily="34" charset="0"/>
              <a:cs typeface="Verdana" panose="020B0604030504040204" pitchFamily="34" charset="0"/>
            </a:rPr>
            <a:t> / citi</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8CEB6375-B0B9-DA4A-81AD-D89F50169C88}" type="parTrans" cxnId="{55DADEEE-EC51-964A-91EA-CA956377298B}">
      <dgm:prSet/>
      <dgm:spPr/>
      <dgm:t>
        <a:bodyPr/>
        <a:lstStyle/>
        <a:p>
          <a:endParaRPr lang="en-GB"/>
        </a:p>
      </dgm:t>
    </dgm:pt>
    <dgm:pt modelId="{21A62DA0-6EAB-1F4D-B2CB-AA5385FA72FC}" type="sibTrans" cxnId="{55DADEEE-EC51-964A-91EA-CA956377298B}">
      <dgm:prSet/>
      <dgm:spPr/>
      <dgm:t>
        <a:bodyPr/>
        <a:lstStyle/>
        <a:p>
          <a:endParaRPr lang="en-GB"/>
        </a:p>
      </dgm:t>
    </dgm:pt>
    <dgm:pt modelId="{CCA9202B-3494-D94E-9A6D-0637DF8309CC}">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Valsts izglītības satura centrs</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2CF56938-65FA-8946-8740-FA9A2ED0F9FA}" type="parTrans" cxnId="{9430DF9D-EE69-CE4C-BFF9-D328DEDA4BC5}">
      <dgm:prSet/>
      <dgm:spPr/>
      <dgm:t>
        <a:bodyPr/>
        <a:lstStyle/>
        <a:p>
          <a:endParaRPr lang="en-GB"/>
        </a:p>
      </dgm:t>
    </dgm:pt>
    <dgm:pt modelId="{7E4490D7-BE7F-164A-AE21-65BF6D9D3B4C}" type="sibTrans" cxnId="{9430DF9D-EE69-CE4C-BFF9-D328DEDA4BC5}">
      <dgm:prSet/>
      <dgm:spPr/>
      <dgm:t>
        <a:bodyPr/>
        <a:lstStyle/>
        <a:p>
          <a:endParaRPr lang="en-GB"/>
        </a:p>
      </dgm:t>
    </dgm:pt>
    <dgm:pt modelId="{B3A198B6-127B-4A1A-8D69-2FD8A9F171EF}">
      <dgm:prSet custT="1"/>
      <dgm:spPr>
        <a:ln>
          <a:solidFill>
            <a:schemeClr val="bg2">
              <a:lumMod val="25000"/>
            </a:schemeClr>
          </a:solidFill>
        </a:ln>
      </dgm:spPr>
      <dgm:t>
        <a:bodyPr/>
        <a:lstStyle/>
        <a:p>
          <a:r>
            <a:rPr lang="lv-LV" sz="1400" b="0" dirty="0">
              <a:solidFill>
                <a:schemeClr val="tx1"/>
              </a:solidFill>
              <a:latin typeface="Verdana" panose="020B0604030504040204" pitchFamily="34" charset="0"/>
              <a:ea typeface="Verdana" panose="020B0604030504040204" pitchFamily="34" charset="0"/>
              <a:cs typeface="Verdana" panose="020B0604030504040204" pitchFamily="34" charset="0"/>
            </a:rPr>
            <a:t>Veselības ministrija</a:t>
          </a:r>
          <a:endPar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2A2ED529-F691-481B-8DA3-5D1B018DF103}" type="parTrans" cxnId="{6A79902D-79DE-4E68-B968-1F178764464E}">
      <dgm:prSet/>
      <dgm:spPr/>
      <dgm:t>
        <a:bodyPr/>
        <a:lstStyle/>
        <a:p>
          <a:endParaRPr lang="lv-LV"/>
        </a:p>
      </dgm:t>
    </dgm:pt>
    <dgm:pt modelId="{CFE0D8F3-72B1-47B4-80BE-3A60E338BD4C}" type="sibTrans" cxnId="{6A79902D-79DE-4E68-B968-1F178764464E}">
      <dgm:prSet/>
      <dgm:spPr/>
      <dgm:t>
        <a:bodyPr/>
        <a:lstStyle/>
        <a:p>
          <a:endParaRPr lang="lv-LV"/>
        </a:p>
      </dgm:t>
    </dgm:pt>
    <dgm:pt modelId="{0F9DBD81-79FC-49EE-B2FF-E002AF5468A4}">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UNESCO LNK</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171BDF6A-11CE-4029-BC3B-231E9970D48C}" type="parTrans" cxnId="{6C3AAEE2-B3FE-424A-B475-F0D8C8877031}">
      <dgm:prSet/>
      <dgm:spPr/>
      <dgm:t>
        <a:bodyPr/>
        <a:lstStyle/>
        <a:p>
          <a:endParaRPr lang="lv-LV"/>
        </a:p>
      </dgm:t>
    </dgm:pt>
    <dgm:pt modelId="{AEB2979F-CB79-4B1B-8B7A-CFA0BF313E1A}" type="sibTrans" cxnId="{6C3AAEE2-B3FE-424A-B475-F0D8C8877031}">
      <dgm:prSet/>
      <dgm:spPr/>
      <dgm:t>
        <a:bodyPr/>
        <a:lstStyle/>
        <a:p>
          <a:endParaRPr lang="lv-LV"/>
        </a:p>
      </dgm:t>
    </dgm:pt>
    <dgm:pt modelId="{71FDAAE7-ACFA-4D25-8ED0-A550955DAA2A}">
      <dgm:prSet custT="1"/>
      <dgm:spPr>
        <a:solidFill>
          <a:schemeClr val="bg1"/>
        </a:solidFill>
        <a:ln>
          <a:solidFill>
            <a:schemeClr val="bg2">
              <a:lumMod val="25000"/>
            </a:schemeClr>
          </a:solidFill>
        </a:ln>
      </dgm:spPr>
      <dgm:t>
        <a:bodyPr/>
        <a:lstStyle/>
        <a:p>
          <a:r>
            <a:rPr lang="lv-LV" sz="1400" b="0" dirty="0">
              <a:latin typeface="Verdana" panose="020B0604030504040204" pitchFamily="34" charset="0"/>
              <a:ea typeface="Verdana" panose="020B0604030504040204" pitchFamily="34" charset="0"/>
              <a:cs typeface="Verdana" panose="020B0604030504040204" pitchFamily="34" charset="0"/>
            </a:rPr>
            <a:t>Izglītības, kultūras un zinātnes komisija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CAF965E2-23D3-421E-AA28-C8B3B988D722}" type="parTrans" cxnId="{166F5B18-C785-4D60-BA75-58B3676FA91A}">
      <dgm:prSet/>
      <dgm:spPr/>
    </dgm:pt>
    <dgm:pt modelId="{B1F019B5-306A-4666-804A-E7313232AD13}" type="sibTrans" cxnId="{166F5B18-C785-4D60-BA75-58B3676FA91A}">
      <dgm:prSet/>
      <dgm:spPr/>
    </dgm:pt>
    <dgm:pt modelId="{2B2D1065-7418-464D-8B55-2DB08FCE3F6D}" type="pres">
      <dgm:prSet presAssocID="{BEFBF2F3-55EC-714E-9A5F-A71E209E367B}" presName="linear" presStyleCnt="0">
        <dgm:presLayoutVars>
          <dgm:dir/>
          <dgm:animLvl val="lvl"/>
          <dgm:resizeHandles val="exact"/>
        </dgm:presLayoutVars>
      </dgm:prSet>
      <dgm:spPr/>
    </dgm:pt>
    <dgm:pt modelId="{02CB503A-530A-814B-A3BE-19DF4C5D8679}" type="pres">
      <dgm:prSet presAssocID="{F5915AF8-DC97-9845-AEAC-4BB39200D21E}" presName="parentLin" presStyleCnt="0"/>
      <dgm:spPr/>
    </dgm:pt>
    <dgm:pt modelId="{4FC53588-622A-724C-BCA7-7013F28F7013}" type="pres">
      <dgm:prSet presAssocID="{F5915AF8-DC97-9845-AEAC-4BB39200D21E}" presName="parentLeftMargin" presStyleLbl="node1" presStyleIdx="0" presStyleCnt="3"/>
      <dgm:spPr/>
    </dgm:pt>
    <dgm:pt modelId="{46496126-A6F0-DD44-8F2F-6BF1942B2CB9}" type="pres">
      <dgm:prSet presAssocID="{F5915AF8-DC97-9845-AEAC-4BB39200D21E}" presName="parentText" presStyleLbl="node1" presStyleIdx="0" presStyleCnt="3">
        <dgm:presLayoutVars>
          <dgm:chMax val="0"/>
          <dgm:bulletEnabled val="1"/>
        </dgm:presLayoutVars>
      </dgm:prSet>
      <dgm:spPr/>
    </dgm:pt>
    <dgm:pt modelId="{76AF71B8-B868-0B44-B335-B4A9AB364C32}" type="pres">
      <dgm:prSet presAssocID="{F5915AF8-DC97-9845-AEAC-4BB39200D21E}" presName="negativeSpace" presStyleCnt="0"/>
      <dgm:spPr/>
    </dgm:pt>
    <dgm:pt modelId="{969E934F-F1E5-A248-AEA5-E8D12B4E74C7}" type="pres">
      <dgm:prSet presAssocID="{F5915AF8-DC97-9845-AEAC-4BB39200D21E}" presName="childText" presStyleLbl="conFgAcc1" presStyleIdx="0" presStyleCnt="3">
        <dgm:presLayoutVars>
          <dgm:bulletEnabled val="1"/>
        </dgm:presLayoutVars>
      </dgm:prSet>
      <dgm:spPr/>
    </dgm:pt>
    <dgm:pt modelId="{FDDE04C0-FE52-BB45-9146-7D4385608404}" type="pres">
      <dgm:prSet presAssocID="{F1912791-E766-F441-A8FD-1B73153B26A2}" presName="spaceBetweenRectangles" presStyleCnt="0"/>
      <dgm:spPr/>
    </dgm:pt>
    <dgm:pt modelId="{C9D012E0-153C-6F4F-BEA5-13569A5EABB7}" type="pres">
      <dgm:prSet presAssocID="{B0AEC718-3CC5-E642-8A63-6B6F501CDD4F}" presName="parentLin" presStyleCnt="0"/>
      <dgm:spPr/>
    </dgm:pt>
    <dgm:pt modelId="{7726EC0E-D1E2-3942-A469-D91908BF670D}" type="pres">
      <dgm:prSet presAssocID="{B0AEC718-3CC5-E642-8A63-6B6F501CDD4F}" presName="parentLeftMargin" presStyleLbl="node1" presStyleIdx="0" presStyleCnt="3"/>
      <dgm:spPr/>
    </dgm:pt>
    <dgm:pt modelId="{8C87F441-27D8-2D4E-848F-857256EBF0B3}" type="pres">
      <dgm:prSet presAssocID="{B0AEC718-3CC5-E642-8A63-6B6F501CDD4F}" presName="parentText" presStyleLbl="node1" presStyleIdx="1" presStyleCnt="3">
        <dgm:presLayoutVars>
          <dgm:chMax val="0"/>
          <dgm:bulletEnabled val="1"/>
        </dgm:presLayoutVars>
      </dgm:prSet>
      <dgm:spPr/>
    </dgm:pt>
    <dgm:pt modelId="{AB069A1F-AF21-884B-82B4-125AA0FFF806}" type="pres">
      <dgm:prSet presAssocID="{B0AEC718-3CC5-E642-8A63-6B6F501CDD4F}" presName="negativeSpace" presStyleCnt="0"/>
      <dgm:spPr/>
    </dgm:pt>
    <dgm:pt modelId="{53D64FF1-2DE1-744E-943F-2C46385542A6}" type="pres">
      <dgm:prSet presAssocID="{B0AEC718-3CC5-E642-8A63-6B6F501CDD4F}" presName="childText" presStyleLbl="conFgAcc1" presStyleIdx="1" presStyleCnt="3">
        <dgm:presLayoutVars>
          <dgm:bulletEnabled val="1"/>
        </dgm:presLayoutVars>
      </dgm:prSet>
      <dgm:spPr/>
    </dgm:pt>
    <dgm:pt modelId="{342591AC-AB0F-C940-9F4E-AAFC470D46AD}" type="pres">
      <dgm:prSet presAssocID="{7DA12890-828B-C64D-9FC2-36BDF311A5B8}" presName="spaceBetweenRectangles" presStyleCnt="0"/>
      <dgm:spPr/>
    </dgm:pt>
    <dgm:pt modelId="{FFE3E9B1-300C-2E42-AB61-76A625447BAE}" type="pres">
      <dgm:prSet presAssocID="{579FA769-9369-074B-9776-3BFDCE46D567}" presName="parentLin" presStyleCnt="0"/>
      <dgm:spPr/>
    </dgm:pt>
    <dgm:pt modelId="{172E2553-E717-F34A-97F9-770467275A19}" type="pres">
      <dgm:prSet presAssocID="{579FA769-9369-074B-9776-3BFDCE46D567}" presName="parentLeftMargin" presStyleLbl="node1" presStyleIdx="1" presStyleCnt="3"/>
      <dgm:spPr/>
    </dgm:pt>
    <dgm:pt modelId="{79DED5F1-AC8E-7144-B8DD-F509801EAAB9}" type="pres">
      <dgm:prSet presAssocID="{579FA769-9369-074B-9776-3BFDCE46D567}" presName="parentText" presStyleLbl="node1" presStyleIdx="2" presStyleCnt="3">
        <dgm:presLayoutVars>
          <dgm:chMax val="0"/>
          <dgm:bulletEnabled val="1"/>
        </dgm:presLayoutVars>
      </dgm:prSet>
      <dgm:spPr/>
    </dgm:pt>
    <dgm:pt modelId="{53B0C844-B506-C147-9028-C10EC0548E7F}" type="pres">
      <dgm:prSet presAssocID="{579FA769-9369-074B-9776-3BFDCE46D567}" presName="negativeSpace" presStyleCnt="0"/>
      <dgm:spPr/>
    </dgm:pt>
    <dgm:pt modelId="{D3133FE0-D920-484B-8162-F04EF56CA1A9}" type="pres">
      <dgm:prSet presAssocID="{579FA769-9369-074B-9776-3BFDCE46D567}" presName="childText" presStyleLbl="conFgAcc1" presStyleIdx="2" presStyleCnt="3">
        <dgm:presLayoutVars>
          <dgm:bulletEnabled val="1"/>
        </dgm:presLayoutVars>
      </dgm:prSet>
      <dgm:spPr/>
    </dgm:pt>
  </dgm:ptLst>
  <dgm:cxnLst>
    <dgm:cxn modelId="{920AE300-A787-D145-9DD4-D8C91EFD104E}" type="presOf" srcId="{CCA9202B-3494-D94E-9A6D-0637DF8309CC}" destId="{D3133FE0-D920-484B-8162-F04EF56CA1A9}" srcOrd="0" destOrd="0" presId="urn:microsoft.com/office/officeart/2005/8/layout/list1"/>
    <dgm:cxn modelId="{A3E44F04-E650-C445-A897-03FF17042D54}" srcId="{B0AEC718-3CC5-E642-8A63-6B6F501CDD4F}" destId="{58981279-0BFC-2041-83BD-F99FD9C7BA1A}" srcOrd="1" destOrd="0" parTransId="{B12E820F-D77D-DE4E-8F9E-64F2164AC032}" sibTransId="{D1C44EEC-D0A5-E549-9B15-5E71FEF10EDE}"/>
    <dgm:cxn modelId="{2EBBA10E-EDCE-2A47-9B36-D9661A345817}" srcId="{B0AEC718-3CC5-E642-8A63-6B6F501CDD4F}" destId="{C11BA8D8-723A-9D41-AEC9-486ECDE67E1B}" srcOrd="4" destOrd="0" parTransId="{51C54B52-3CC5-7E4E-B65A-5B7BA7DE205D}" sibTransId="{56F6EC78-C690-314D-8175-AA605961531F}"/>
    <dgm:cxn modelId="{166F5B18-C785-4D60-BA75-58B3676FA91A}" srcId="{F5915AF8-DC97-9845-AEAC-4BB39200D21E}" destId="{71FDAAE7-ACFA-4D25-8ED0-A550955DAA2A}" srcOrd="0" destOrd="0" parTransId="{CAF965E2-23D3-421E-AA28-C8B3B988D722}" sibTransId="{B1F019B5-306A-4666-804A-E7313232AD13}"/>
    <dgm:cxn modelId="{58E46D19-947B-8F4F-98A2-3D5DF347A171}" type="presOf" srcId="{58981279-0BFC-2041-83BD-F99FD9C7BA1A}" destId="{53D64FF1-2DE1-744E-943F-2C46385542A6}" srcOrd="0" destOrd="1" presId="urn:microsoft.com/office/officeart/2005/8/layout/list1"/>
    <dgm:cxn modelId="{29655024-901B-A147-9A36-09A7E55F3372}" type="presOf" srcId="{579FA769-9369-074B-9776-3BFDCE46D567}" destId="{79DED5F1-AC8E-7144-B8DD-F509801EAAB9}" srcOrd="1" destOrd="0" presId="urn:microsoft.com/office/officeart/2005/8/layout/list1"/>
    <dgm:cxn modelId="{7CFF1A2D-A328-DA43-8229-733C326F6BC3}" type="presOf" srcId="{3006E187-BC6D-044C-B1EA-0C75D841D412}" destId="{53D64FF1-2DE1-744E-943F-2C46385542A6}" srcOrd="0" destOrd="0" presId="urn:microsoft.com/office/officeart/2005/8/layout/list1"/>
    <dgm:cxn modelId="{6A79902D-79DE-4E68-B968-1F178764464E}" srcId="{B0AEC718-3CC5-E642-8A63-6B6F501CDD4F}" destId="{B3A198B6-127B-4A1A-8D69-2FD8A9F171EF}" srcOrd="3" destOrd="0" parTransId="{2A2ED529-F691-481B-8DA3-5D1B018DF103}" sibTransId="{CFE0D8F3-72B1-47B4-80BE-3A60E338BD4C}"/>
    <dgm:cxn modelId="{2544E141-EA65-463D-AA66-793981C45F61}" type="presOf" srcId="{0F9DBD81-79FC-49EE-B2FF-E002AF5468A4}" destId="{D3133FE0-D920-484B-8162-F04EF56CA1A9}" srcOrd="0" destOrd="1" presId="urn:microsoft.com/office/officeart/2005/8/layout/list1"/>
    <dgm:cxn modelId="{A445C365-FF31-5046-81B0-6FA9EDE9AFD3}" type="presOf" srcId="{BEFBF2F3-55EC-714E-9A5F-A71E209E367B}" destId="{2B2D1065-7418-464D-8B55-2DB08FCE3F6D}" srcOrd="0" destOrd="0" presId="urn:microsoft.com/office/officeart/2005/8/layout/list1"/>
    <dgm:cxn modelId="{6E054B6B-E31E-E640-9B26-57604BCDF73A}" srcId="{B0AEC718-3CC5-E642-8A63-6B6F501CDD4F}" destId="{3006E187-BC6D-044C-B1EA-0C75D841D412}" srcOrd="0" destOrd="0" parTransId="{971368BD-48AD-4341-89BD-92A94EF20C1D}" sibTransId="{8AB00E21-C6C7-5A46-8885-5524180BFC28}"/>
    <dgm:cxn modelId="{D4D9F76C-5ECE-4441-960D-351957830EF8}" srcId="{BEFBF2F3-55EC-714E-9A5F-A71E209E367B}" destId="{B0AEC718-3CC5-E642-8A63-6B6F501CDD4F}" srcOrd="1" destOrd="0" parTransId="{339CDD91-F27E-7E41-BDD0-5EA77BFD407E}" sibTransId="{7DA12890-828B-C64D-9FC2-36BDF311A5B8}"/>
    <dgm:cxn modelId="{ED77904F-ECAA-144B-A1A6-5A2760E91533}" type="presOf" srcId="{F5915AF8-DC97-9845-AEAC-4BB39200D21E}" destId="{4FC53588-622A-724C-BCA7-7013F28F7013}" srcOrd="0" destOrd="0" presId="urn:microsoft.com/office/officeart/2005/8/layout/list1"/>
    <dgm:cxn modelId="{C2776852-3E53-E748-9DA1-8EC5609E5BE9}" type="presOf" srcId="{579FA769-9369-074B-9776-3BFDCE46D567}" destId="{172E2553-E717-F34A-97F9-770467275A19}" srcOrd="0" destOrd="0" presId="urn:microsoft.com/office/officeart/2005/8/layout/list1"/>
    <dgm:cxn modelId="{AC143A75-AAD3-4AC3-BAC9-FC228D008060}" type="presOf" srcId="{71FDAAE7-ACFA-4D25-8ED0-A550955DAA2A}" destId="{969E934F-F1E5-A248-AEA5-E8D12B4E74C7}" srcOrd="0" destOrd="0" presId="urn:microsoft.com/office/officeart/2005/8/layout/list1"/>
    <dgm:cxn modelId="{91C22577-3EBF-324F-B843-292DCC9F0B57}" type="presOf" srcId="{C11BA8D8-723A-9D41-AEC9-486ECDE67E1B}" destId="{53D64FF1-2DE1-744E-943F-2C46385542A6}" srcOrd="0" destOrd="4" presId="urn:microsoft.com/office/officeart/2005/8/layout/list1"/>
    <dgm:cxn modelId="{7EB85E83-E8A1-E94B-A2F0-AC2B58F11D85}" srcId="{BEFBF2F3-55EC-714E-9A5F-A71E209E367B}" destId="{F5915AF8-DC97-9845-AEAC-4BB39200D21E}" srcOrd="0" destOrd="0" parTransId="{72A18F5B-5E8E-6E45-BF95-28BB1BA2323F}" sibTransId="{F1912791-E766-F441-A8FD-1B73153B26A2}"/>
    <dgm:cxn modelId="{73C7F283-7A88-8841-8219-56C1ACE5E4BF}" type="presOf" srcId="{F5915AF8-DC97-9845-AEAC-4BB39200D21E}" destId="{46496126-A6F0-DD44-8F2F-6BF1942B2CB9}" srcOrd="1" destOrd="0" presId="urn:microsoft.com/office/officeart/2005/8/layout/list1"/>
    <dgm:cxn modelId="{9430DF9D-EE69-CE4C-BFF9-D328DEDA4BC5}" srcId="{579FA769-9369-074B-9776-3BFDCE46D567}" destId="{CCA9202B-3494-D94E-9A6D-0637DF8309CC}" srcOrd="0" destOrd="0" parTransId="{2CF56938-65FA-8946-8740-FA9A2ED0F9FA}" sibTransId="{7E4490D7-BE7F-164A-AE21-65BF6D9D3B4C}"/>
    <dgm:cxn modelId="{D25E70A0-5B5A-B84E-BC5E-D15CE8830BA7}" srcId="{B0AEC718-3CC5-E642-8A63-6B6F501CDD4F}" destId="{BA259AE4-01FB-0C4D-ADD8-10B8692AEB01}" srcOrd="2" destOrd="0" parTransId="{888265B0-EA6E-E34A-AD7A-0C234309CAF6}" sibTransId="{A4D82BBD-4997-AC4C-A45B-CED20C5CE2C1}"/>
    <dgm:cxn modelId="{F93467BF-3569-4F7B-B615-19F53B9743D0}" type="presOf" srcId="{B3A198B6-127B-4A1A-8D69-2FD8A9F171EF}" destId="{53D64FF1-2DE1-744E-943F-2C46385542A6}" srcOrd="0" destOrd="3" presId="urn:microsoft.com/office/officeart/2005/8/layout/list1"/>
    <dgm:cxn modelId="{BCD31FC3-F7E6-854D-90BF-38B92D93848F}" type="presOf" srcId="{B0AEC718-3CC5-E642-8A63-6B6F501CDD4F}" destId="{7726EC0E-D1E2-3942-A469-D91908BF670D}" srcOrd="0" destOrd="0" presId="urn:microsoft.com/office/officeart/2005/8/layout/list1"/>
    <dgm:cxn modelId="{75BC69DA-91E9-964D-8033-2206831AE8B7}" type="presOf" srcId="{B0AEC718-3CC5-E642-8A63-6B6F501CDD4F}" destId="{8C87F441-27D8-2D4E-848F-857256EBF0B3}" srcOrd="1" destOrd="0" presId="urn:microsoft.com/office/officeart/2005/8/layout/list1"/>
    <dgm:cxn modelId="{E7FAF7DB-4542-624B-B68F-6062BC093563}" type="presOf" srcId="{BA259AE4-01FB-0C4D-ADD8-10B8692AEB01}" destId="{53D64FF1-2DE1-744E-943F-2C46385542A6}" srcOrd="0" destOrd="2" presId="urn:microsoft.com/office/officeart/2005/8/layout/list1"/>
    <dgm:cxn modelId="{6C3AAEE2-B3FE-424A-B475-F0D8C8877031}" srcId="{579FA769-9369-074B-9776-3BFDCE46D567}" destId="{0F9DBD81-79FC-49EE-B2FF-E002AF5468A4}" srcOrd="1" destOrd="0" parTransId="{171BDF6A-11CE-4029-BC3B-231E9970D48C}" sibTransId="{AEB2979F-CB79-4B1B-8B7A-CFA0BF313E1A}"/>
    <dgm:cxn modelId="{55DADEEE-EC51-964A-91EA-CA956377298B}" srcId="{BEFBF2F3-55EC-714E-9A5F-A71E209E367B}" destId="{579FA769-9369-074B-9776-3BFDCE46D567}" srcOrd="2" destOrd="0" parTransId="{8CEB6375-B0B9-DA4A-81AD-D89F50169C88}" sibTransId="{21A62DA0-6EAB-1F4D-B2CB-AA5385FA72FC}"/>
    <dgm:cxn modelId="{391F5667-04DD-334B-B0C4-6D625668C61D}" type="presParOf" srcId="{2B2D1065-7418-464D-8B55-2DB08FCE3F6D}" destId="{02CB503A-530A-814B-A3BE-19DF4C5D8679}" srcOrd="0" destOrd="0" presId="urn:microsoft.com/office/officeart/2005/8/layout/list1"/>
    <dgm:cxn modelId="{A61851AA-E259-CB43-B547-2F3DF4CEB7D6}" type="presParOf" srcId="{02CB503A-530A-814B-A3BE-19DF4C5D8679}" destId="{4FC53588-622A-724C-BCA7-7013F28F7013}" srcOrd="0" destOrd="0" presId="urn:microsoft.com/office/officeart/2005/8/layout/list1"/>
    <dgm:cxn modelId="{42D51871-3E07-054A-B542-90D7B9F5C474}" type="presParOf" srcId="{02CB503A-530A-814B-A3BE-19DF4C5D8679}" destId="{46496126-A6F0-DD44-8F2F-6BF1942B2CB9}" srcOrd="1" destOrd="0" presId="urn:microsoft.com/office/officeart/2005/8/layout/list1"/>
    <dgm:cxn modelId="{C971BD4D-4C29-FB45-B047-1360FB7CAEA8}" type="presParOf" srcId="{2B2D1065-7418-464D-8B55-2DB08FCE3F6D}" destId="{76AF71B8-B868-0B44-B335-B4A9AB364C32}" srcOrd="1" destOrd="0" presId="urn:microsoft.com/office/officeart/2005/8/layout/list1"/>
    <dgm:cxn modelId="{548F086A-306B-DC45-BBE0-EFF7EF817D1C}" type="presParOf" srcId="{2B2D1065-7418-464D-8B55-2DB08FCE3F6D}" destId="{969E934F-F1E5-A248-AEA5-E8D12B4E74C7}" srcOrd="2" destOrd="0" presId="urn:microsoft.com/office/officeart/2005/8/layout/list1"/>
    <dgm:cxn modelId="{0CA4FE1B-F9A0-2940-970A-AE8A50A49456}" type="presParOf" srcId="{2B2D1065-7418-464D-8B55-2DB08FCE3F6D}" destId="{FDDE04C0-FE52-BB45-9146-7D4385608404}" srcOrd="3" destOrd="0" presId="urn:microsoft.com/office/officeart/2005/8/layout/list1"/>
    <dgm:cxn modelId="{D2935C8C-B20B-B94D-9616-9AB89FC40B94}" type="presParOf" srcId="{2B2D1065-7418-464D-8B55-2DB08FCE3F6D}" destId="{C9D012E0-153C-6F4F-BEA5-13569A5EABB7}" srcOrd="4" destOrd="0" presId="urn:microsoft.com/office/officeart/2005/8/layout/list1"/>
    <dgm:cxn modelId="{614CFA90-51D7-AA44-9F8E-655B161FC971}" type="presParOf" srcId="{C9D012E0-153C-6F4F-BEA5-13569A5EABB7}" destId="{7726EC0E-D1E2-3942-A469-D91908BF670D}" srcOrd="0" destOrd="0" presId="urn:microsoft.com/office/officeart/2005/8/layout/list1"/>
    <dgm:cxn modelId="{95CC0704-A528-254B-A5E9-3B1930F8CBD7}" type="presParOf" srcId="{C9D012E0-153C-6F4F-BEA5-13569A5EABB7}" destId="{8C87F441-27D8-2D4E-848F-857256EBF0B3}" srcOrd="1" destOrd="0" presId="urn:microsoft.com/office/officeart/2005/8/layout/list1"/>
    <dgm:cxn modelId="{B68F9107-BC42-E44B-9183-E2E00AC34DCE}" type="presParOf" srcId="{2B2D1065-7418-464D-8B55-2DB08FCE3F6D}" destId="{AB069A1F-AF21-884B-82B4-125AA0FFF806}" srcOrd="5" destOrd="0" presId="urn:microsoft.com/office/officeart/2005/8/layout/list1"/>
    <dgm:cxn modelId="{0ECF606C-FC26-7746-B27F-0B0208D87BB9}" type="presParOf" srcId="{2B2D1065-7418-464D-8B55-2DB08FCE3F6D}" destId="{53D64FF1-2DE1-744E-943F-2C46385542A6}" srcOrd="6" destOrd="0" presId="urn:microsoft.com/office/officeart/2005/8/layout/list1"/>
    <dgm:cxn modelId="{813B5805-675C-2048-A0B9-70B5B40A00A4}" type="presParOf" srcId="{2B2D1065-7418-464D-8B55-2DB08FCE3F6D}" destId="{342591AC-AB0F-C940-9F4E-AAFC470D46AD}" srcOrd="7" destOrd="0" presId="urn:microsoft.com/office/officeart/2005/8/layout/list1"/>
    <dgm:cxn modelId="{E7C7DD6B-EAEC-314C-A2B9-7CF793FDDB1A}" type="presParOf" srcId="{2B2D1065-7418-464D-8B55-2DB08FCE3F6D}" destId="{FFE3E9B1-300C-2E42-AB61-76A625447BAE}" srcOrd="8" destOrd="0" presId="urn:microsoft.com/office/officeart/2005/8/layout/list1"/>
    <dgm:cxn modelId="{23361BB1-063D-324A-9499-C3CB10A3F1E9}" type="presParOf" srcId="{FFE3E9B1-300C-2E42-AB61-76A625447BAE}" destId="{172E2553-E717-F34A-97F9-770467275A19}" srcOrd="0" destOrd="0" presId="urn:microsoft.com/office/officeart/2005/8/layout/list1"/>
    <dgm:cxn modelId="{62FDDA30-79DB-9447-9A2D-654CD1EF939D}" type="presParOf" srcId="{FFE3E9B1-300C-2E42-AB61-76A625447BAE}" destId="{79DED5F1-AC8E-7144-B8DD-F509801EAAB9}" srcOrd="1" destOrd="0" presId="urn:microsoft.com/office/officeart/2005/8/layout/list1"/>
    <dgm:cxn modelId="{BCB4F66B-B3F1-1344-AD79-F9C2E168D832}" type="presParOf" srcId="{2B2D1065-7418-464D-8B55-2DB08FCE3F6D}" destId="{53B0C844-B506-C147-9028-C10EC0548E7F}" srcOrd="9" destOrd="0" presId="urn:microsoft.com/office/officeart/2005/8/layout/list1"/>
    <dgm:cxn modelId="{F0C6460D-E5FD-C34D-A98F-4B29E4CA3657}" type="presParOf" srcId="{2B2D1065-7418-464D-8B55-2DB08FCE3F6D}" destId="{D3133FE0-D920-484B-8162-F04EF56CA1A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EFBF2F3-55EC-714E-9A5F-A71E209E36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5915AF8-DC97-9845-AEAC-4BB39200D21E}">
      <dgm:prSet custT="1"/>
      <dgm:spPr>
        <a:solidFill>
          <a:schemeClr val="bg2">
            <a:lumMod val="50000"/>
          </a:schemeClr>
        </a:solidFill>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Sociālie</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partneri</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72A18F5B-5E8E-6E45-BF95-28BB1BA2323F}" type="parTrans" cxnId="{7EB85E83-E8A1-E94B-A2F0-AC2B58F11D85}">
      <dgm:prSet/>
      <dgm:spPr/>
      <dgm:t>
        <a:bodyPr/>
        <a:lstStyle/>
        <a:p>
          <a:endParaRPr lang="en-GB"/>
        </a:p>
      </dgm:t>
    </dgm:pt>
    <dgm:pt modelId="{F1912791-E766-F441-A8FD-1B73153B26A2}" type="sibTrans" cxnId="{7EB85E83-E8A1-E94B-A2F0-AC2B58F11D85}">
      <dgm:prSet/>
      <dgm:spPr/>
      <dgm:t>
        <a:bodyPr/>
        <a:lstStyle/>
        <a:p>
          <a:endParaRPr lang="en-GB"/>
        </a:p>
      </dgm:t>
    </dgm:pt>
    <dgm:pt modelId="{B0AEC718-3CC5-E642-8A63-6B6F501CDD4F}">
      <dgm:prSet custT="1"/>
      <dgm:spPr>
        <a:solidFill>
          <a:schemeClr val="bg2">
            <a:lumMod val="50000"/>
          </a:schemeClr>
        </a:solidFill>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Nevalstiskās</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organizācijas</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339CDD91-F27E-7E41-BDD0-5EA77BFD407E}" type="parTrans" cxnId="{D4D9F76C-5ECE-4441-960D-351957830EF8}">
      <dgm:prSet/>
      <dgm:spPr/>
      <dgm:t>
        <a:bodyPr/>
        <a:lstStyle/>
        <a:p>
          <a:endParaRPr lang="en-GB"/>
        </a:p>
      </dgm:t>
    </dgm:pt>
    <dgm:pt modelId="{7DA12890-828B-C64D-9FC2-36BDF311A5B8}" type="sibTrans" cxnId="{D4D9F76C-5ECE-4441-960D-351957830EF8}">
      <dgm:prSet/>
      <dgm:spPr/>
      <dgm:t>
        <a:bodyPr/>
        <a:lstStyle/>
        <a:p>
          <a:endParaRPr lang="en-GB"/>
        </a:p>
      </dgm:t>
    </dgm:pt>
    <dgm:pt modelId="{3006E187-BC6D-044C-B1EA-0C75D841D412}">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Latvijas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Tirdzniecības</a:t>
          </a:r>
          <a:r>
            <a:rPr lang="en-US" sz="1400" dirty="0">
              <a:latin typeface="Verdana" panose="020B0604030504040204" pitchFamily="34" charset="0"/>
              <a:ea typeface="Verdana" panose="020B0604030504040204" pitchFamily="34" charset="0"/>
              <a:cs typeface="Verdana" panose="020B0604030504040204" pitchFamily="34" charset="0"/>
            </a:rPr>
            <a:t> un </a:t>
          </a:r>
          <a:r>
            <a:rPr lang="en-US" sz="1400" dirty="0" err="1">
              <a:latin typeface="Verdana" panose="020B0604030504040204" pitchFamily="34" charset="0"/>
              <a:ea typeface="Verdana" panose="020B0604030504040204" pitchFamily="34" charset="0"/>
              <a:cs typeface="Verdana" panose="020B0604030504040204" pitchFamily="34" charset="0"/>
            </a:rPr>
            <a:t>rūpniecības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kamera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971368BD-48AD-4341-89BD-92A94EF20C1D}" type="parTrans" cxnId="{6E054B6B-E31E-E640-9B26-57604BCDF73A}">
      <dgm:prSet/>
      <dgm:spPr/>
      <dgm:t>
        <a:bodyPr/>
        <a:lstStyle/>
        <a:p>
          <a:endParaRPr lang="en-GB"/>
        </a:p>
      </dgm:t>
    </dgm:pt>
    <dgm:pt modelId="{8AB00E21-C6C7-5A46-8885-5524180BFC28}" type="sibTrans" cxnId="{6E054B6B-E31E-E640-9B26-57604BCDF73A}">
      <dgm:prSet/>
      <dgm:spPr/>
      <dgm:t>
        <a:bodyPr/>
        <a:lstStyle/>
        <a:p>
          <a:endParaRPr lang="en-GB"/>
        </a:p>
      </dgm:t>
    </dgm:pt>
    <dgm:pt modelId="{51C6CA5E-DCF2-4941-BA55-756970746221}">
      <dgm:prSet custT="1"/>
      <dgm:spPr>
        <a:noFill/>
        <a:ln>
          <a:solidFill>
            <a:schemeClr val="bg2">
              <a:lumMod val="25000"/>
            </a:schemeClr>
          </a:solidFill>
        </a:ln>
      </dgm:spPr>
      <dgm:t>
        <a:bodyPr/>
        <a:lstStyle/>
        <a:p>
          <a:r>
            <a:rPr lang="en-US" sz="1400" b="0" dirty="0" err="1">
              <a:latin typeface="Verdana" panose="020B0604030504040204" pitchFamily="34" charset="0"/>
              <a:ea typeface="Verdana" panose="020B0604030504040204" pitchFamily="34" charset="0"/>
              <a:cs typeface="Verdana" panose="020B0604030504040204" pitchFamily="34" charset="0"/>
            </a:rPr>
            <a:t>Latvijas</a:t>
          </a:r>
          <a:r>
            <a:rPr lang="en-US" sz="1400" b="0" dirty="0">
              <a:latin typeface="Verdana" panose="020B0604030504040204" pitchFamily="34" charset="0"/>
              <a:ea typeface="Verdana" panose="020B0604030504040204" pitchFamily="34" charset="0"/>
              <a:cs typeface="Verdana" panose="020B0604030504040204" pitchFamily="34" charset="0"/>
            </a:rPr>
            <a:t> </a:t>
          </a:r>
          <a:r>
            <a:rPr lang="lv-LV" sz="1400" b="0" dirty="0">
              <a:latin typeface="Verdana" panose="020B0604030504040204" pitchFamily="34" charset="0"/>
              <a:ea typeface="Verdana" panose="020B0604030504040204" pitchFamily="34" charset="0"/>
              <a:cs typeface="Verdana" panose="020B0604030504040204" pitchFamily="34" charset="0"/>
            </a:rPr>
            <a:t>B</a:t>
          </a:r>
          <a:r>
            <a:rPr lang="en-US" sz="1400" b="0" dirty="0" err="1">
              <a:latin typeface="Verdana" panose="020B0604030504040204" pitchFamily="34" charset="0"/>
              <a:ea typeface="Verdana" panose="020B0604030504040204" pitchFamily="34" charset="0"/>
              <a:cs typeface="Verdana" panose="020B0604030504040204" pitchFamily="34" charset="0"/>
            </a:rPr>
            <a:t>rīvo</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arodbiedrību</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savienība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6404B31F-2DDA-E449-9681-0E4548A09684}" type="parTrans" cxnId="{B58F0A1E-C7D5-B243-85E7-0C9F45B29D56}">
      <dgm:prSet/>
      <dgm:spPr/>
      <dgm:t>
        <a:bodyPr/>
        <a:lstStyle/>
        <a:p>
          <a:endParaRPr lang="en-GB"/>
        </a:p>
      </dgm:t>
    </dgm:pt>
    <dgm:pt modelId="{8539226A-A4D8-344D-9743-05227DD95B60}" type="sibTrans" cxnId="{B58F0A1E-C7D5-B243-85E7-0C9F45B29D56}">
      <dgm:prSet/>
      <dgm:spPr/>
      <dgm:t>
        <a:bodyPr/>
        <a:lstStyle/>
        <a:p>
          <a:endParaRPr lang="en-GB"/>
        </a:p>
      </dgm:t>
    </dgm:pt>
    <dgm:pt modelId="{E1B13BBD-20D5-9E4F-99D1-B6151C0E56ED}">
      <dgm:prSet custT="1"/>
      <dgm:spPr>
        <a:noFill/>
        <a:ln>
          <a:solidFill>
            <a:schemeClr val="bg2">
              <a:lumMod val="25000"/>
            </a:schemeClr>
          </a:solidFill>
        </a:ln>
      </dgm:spPr>
      <dgm:t>
        <a:bodyPr/>
        <a:lstStyle/>
        <a:p>
          <a:r>
            <a:rPr lang="en-US" sz="1400" b="0" dirty="0" err="1">
              <a:latin typeface="Verdana" panose="020B0604030504040204" pitchFamily="34" charset="0"/>
              <a:ea typeface="Verdana" panose="020B0604030504040204" pitchFamily="34" charset="0"/>
              <a:cs typeface="Verdana" panose="020B0604030504040204" pitchFamily="34" charset="0"/>
            </a:rPr>
            <a:t>Latvijas</a:t>
          </a:r>
          <a:r>
            <a:rPr lang="en-US" sz="1400" b="0" dirty="0">
              <a:latin typeface="Verdana" panose="020B0604030504040204" pitchFamily="34" charset="0"/>
              <a:ea typeface="Verdana" panose="020B0604030504040204" pitchFamily="34" charset="0"/>
              <a:cs typeface="Verdana" panose="020B0604030504040204" pitchFamily="34" charset="0"/>
            </a:rPr>
            <a:t> </a:t>
          </a:r>
          <a:r>
            <a:rPr lang="lv-LV" sz="1400" b="0" dirty="0">
              <a:latin typeface="Verdana" panose="020B0604030504040204" pitchFamily="34" charset="0"/>
              <a:ea typeface="Verdana" panose="020B0604030504040204" pitchFamily="34" charset="0"/>
              <a:cs typeface="Verdana" panose="020B0604030504040204" pitchFamily="34" charset="0"/>
            </a:rPr>
            <a:t>D</a:t>
          </a:r>
          <a:r>
            <a:rPr lang="en-US" sz="1400" b="0" dirty="0" err="1">
              <a:latin typeface="Verdana" panose="020B0604030504040204" pitchFamily="34" charset="0"/>
              <a:ea typeface="Verdana" panose="020B0604030504040204" pitchFamily="34" charset="0"/>
              <a:cs typeface="Verdana" panose="020B0604030504040204" pitchFamily="34" charset="0"/>
            </a:rPr>
            <a:t>arba</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devēju</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konfederācija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1015B301-AF90-4846-96B1-E90E2103D583}" type="parTrans" cxnId="{7859CBC7-541E-DB45-85F6-6A4CA5518E9E}">
      <dgm:prSet/>
      <dgm:spPr/>
      <dgm:t>
        <a:bodyPr/>
        <a:lstStyle/>
        <a:p>
          <a:endParaRPr lang="en-GB"/>
        </a:p>
      </dgm:t>
    </dgm:pt>
    <dgm:pt modelId="{E2122078-5A14-604B-A37E-FBF9B19D7C3D}" type="sibTrans" cxnId="{7859CBC7-541E-DB45-85F6-6A4CA5518E9E}">
      <dgm:prSet/>
      <dgm:spPr/>
      <dgm:t>
        <a:bodyPr/>
        <a:lstStyle/>
        <a:p>
          <a:endParaRPr lang="en-GB"/>
        </a:p>
      </dgm:t>
    </dgm:pt>
    <dgm:pt modelId="{D2BE8457-9B00-8248-A589-8F6890135B9D}">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Latvijas</a:t>
          </a:r>
          <a:r>
            <a:rPr lang="en-US" sz="1400" dirty="0">
              <a:latin typeface="Verdana" panose="020B0604030504040204" pitchFamily="34" charset="0"/>
              <a:ea typeface="Verdana" panose="020B0604030504040204" pitchFamily="34" charset="0"/>
              <a:cs typeface="Verdana" panose="020B0604030504040204" pitchFamily="34" charset="0"/>
            </a:rPr>
            <a:t> </a:t>
          </a:r>
          <a:r>
            <a:rPr lang="lv-LV" sz="1400" dirty="0">
              <a:latin typeface="Verdana" panose="020B0604030504040204" pitchFamily="34" charset="0"/>
              <a:ea typeface="Verdana" panose="020B0604030504040204" pitchFamily="34" charset="0"/>
              <a:cs typeface="Verdana" panose="020B0604030504040204" pitchFamily="34" charset="0"/>
            </a:rPr>
            <a:t>P</a:t>
          </a:r>
          <a:r>
            <a:rPr lang="en-US" sz="1400" dirty="0" err="1">
              <a:latin typeface="Verdana" panose="020B0604030504040204" pitchFamily="34" charset="0"/>
              <a:ea typeface="Verdana" panose="020B0604030504040204" pitchFamily="34" charset="0"/>
              <a:cs typeface="Verdana" panose="020B0604030504040204" pitchFamily="34" charset="0"/>
            </a:rPr>
            <a:t>ašvaldību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savienība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D466EA02-8FE8-744B-A178-3AF4DEF1F873}" type="parTrans" cxnId="{67706FB3-CD4C-5F4C-B7DD-7B63B838F7CF}">
      <dgm:prSet/>
      <dgm:spPr/>
      <dgm:t>
        <a:bodyPr/>
        <a:lstStyle/>
        <a:p>
          <a:endParaRPr lang="en-GB"/>
        </a:p>
      </dgm:t>
    </dgm:pt>
    <dgm:pt modelId="{BB45E502-1C5F-D042-8A50-10AF162247AB}" type="sibTrans" cxnId="{67706FB3-CD4C-5F4C-B7DD-7B63B838F7CF}">
      <dgm:prSet/>
      <dgm:spPr/>
      <dgm:t>
        <a:bodyPr/>
        <a:lstStyle/>
        <a:p>
          <a:endParaRPr lang="en-GB"/>
        </a:p>
      </dgm:t>
    </dgm:pt>
    <dgm:pt modelId="{71914B93-D9F9-F54E-8C2C-6F1AF5DDAB31}">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Latvijas</a:t>
          </a:r>
          <a:r>
            <a:rPr lang="en-US" sz="1400" dirty="0">
              <a:latin typeface="Verdana" panose="020B0604030504040204" pitchFamily="34" charset="0"/>
              <a:ea typeface="Verdana" panose="020B0604030504040204" pitchFamily="34" charset="0"/>
              <a:cs typeface="Verdana" panose="020B0604030504040204" pitchFamily="34" charset="0"/>
            </a:rPr>
            <a:t> </a:t>
          </a:r>
          <a:r>
            <a:rPr lang="lv-LV" sz="1400" dirty="0">
              <a:latin typeface="Verdana" panose="020B0604030504040204" pitchFamily="34" charset="0"/>
              <a:ea typeface="Verdana" panose="020B0604030504040204" pitchFamily="34" charset="0"/>
              <a:cs typeface="Verdana" panose="020B0604030504040204" pitchFamily="34" charset="0"/>
            </a:rPr>
            <a:t>L</a:t>
          </a:r>
          <a:r>
            <a:rPr lang="en-US" sz="1400" dirty="0" err="1">
              <a:latin typeface="Verdana" panose="020B0604030504040204" pitchFamily="34" charset="0"/>
              <a:ea typeface="Verdana" panose="020B0604030504040204" pitchFamily="34" charset="0"/>
              <a:cs typeface="Verdana" panose="020B0604030504040204" pitchFamily="34" charset="0"/>
            </a:rPr>
            <a:t>ielo</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pilsētu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asociācija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6E44F90A-1003-8D44-8B5B-5B0E460C95DA}" type="parTrans" cxnId="{793E7950-DBAD-A24A-83DB-88400BE8B7D6}">
      <dgm:prSet/>
      <dgm:spPr/>
      <dgm:t>
        <a:bodyPr/>
        <a:lstStyle/>
        <a:p>
          <a:endParaRPr lang="en-GB"/>
        </a:p>
      </dgm:t>
    </dgm:pt>
    <dgm:pt modelId="{5F24343D-0DE7-B84D-9808-692779F75E39}" type="sibTrans" cxnId="{793E7950-DBAD-A24A-83DB-88400BE8B7D6}">
      <dgm:prSet/>
      <dgm:spPr/>
      <dgm:t>
        <a:bodyPr/>
        <a:lstStyle/>
        <a:p>
          <a:endParaRPr lang="en-GB"/>
        </a:p>
      </dgm:t>
    </dgm:pt>
    <dgm:pt modelId="{A53F7F53-25E5-48BB-9A20-420E43FB490F}">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Latvijas Kultūras darbinieku arodbiedrība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D1D8B634-E0DF-45DF-9281-E2809FAF520C}" type="parTrans" cxnId="{4BC9F7A0-F44A-4FB1-A21F-993BF81D28CA}">
      <dgm:prSet/>
      <dgm:spPr/>
      <dgm:t>
        <a:bodyPr/>
        <a:lstStyle/>
        <a:p>
          <a:endParaRPr lang="lv-LV"/>
        </a:p>
      </dgm:t>
    </dgm:pt>
    <dgm:pt modelId="{9F5BEC1E-A071-41D1-9858-92083DA5EE1D}" type="sibTrans" cxnId="{4BC9F7A0-F44A-4FB1-A21F-993BF81D28CA}">
      <dgm:prSet/>
      <dgm:spPr/>
      <dgm:t>
        <a:bodyPr/>
        <a:lstStyle/>
        <a:p>
          <a:endParaRPr lang="lv-LV"/>
        </a:p>
      </dgm:t>
    </dgm:pt>
    <dgm:pt modelId="{93540696-104B-479A-8E37-68D6B4249DD6}">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Latvijas Izglītības un zinātnes darbinieku arodbiedrība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2579D195-8CB9-4512-A2CD-F75C501A140C}" type="parTrans" cxnId="{42596506-D1D3-4877-BD96-15143426B25A}">
      <dgm:prSet/>
      <dgm:spPr/>
      <dgm:t>
        <a:bodyPr/>
        <a:lstStyle/>
        <a:p>
          <a:endParaRPr lang="lv-LV"/>
        </a:p>
      </dgm:t>
    </dgm:pt>
    <dgm:pt modelId="{C819878B-8ED8-451B-80C9-63FA0638B43E}" type="sibTrans" cxnId="{42596506-D1D3-4877-BD96-15143426B25A}">
      <dgm:prSet/>
      <dgm:spPr/>
      <dgm:t>
        <a:bodyPr/>
        <a:lstStyle/>
        <a:p>
          <a:endParaRPr lang="lv-LV"/>
        </a:p>
      </dgm:t>
    </dgm:pt>
    <dgm:pt modelId="{2D80BE1A-5890-47F0-9A11-EB5B198ABA49}">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Biedrība «Latvijas Mākslinieku savienība»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1E7ADCAA-D116-41C4-8A3B-A7D7A60D23F7}" type="parTrans" cxnId="{599D34BC-30EB-4C15-8867-668CF901AFDF}">
      <dgm:prSet/>
      <dgm:spPr/>
      <dgm:t>
        <a:bodyPr/>
        <a:lstStyle/>
        <a:p>
          <a:endParaRPr lang="lv-LV"/>
        </a:p>
      </dgm:t>
    </dgm:pt>
    <dgm:pt modelId="{C9CEC67A-D5CE-4AE0-96DF-6A4AE81CC34E}" type="sibTrans" cxnId="{599D34BC-30EB-4C15-8867-668CF901AFDF}">
      <dgm:prSet/>
      <dgm:spPr/>
      <dgm:t>
        <a:bodyPr/>
        <a:lstStyle/>
        <a:p>
          <a:endParaRPr lang="lv-LV"/>
        </a:p>
      </dgm:t>
    </dgm:pt>
    <dgm:pt modelId="{F402CD74-793C-4CCD-9DE1-753162C7133B}">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Biedrība «Latvijas Tautas sporta asociācija»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68BCE32C-4B13-4163-B2B3-C0BCDA15D10F}" type="parTrans" cxnId="{D8E80F5A-2013-403E-AA26-D090D06A216D}">
      <dgm:prSet/>
      <dgm:spPr/>
      <dgm:t>
        <a:bodyPr/>
        <a:lstStyle/>
        <a:p>
          <a:endParaRPr lang="lv-LV"/>
        </a:p>
      </dgm:t>
    </dgm:pt>
    <dgm:pt modelId="{9080B03B-6D6F-4A18-9293-3B89A49E0A6A}" type="sibTrans" cxnId="{D8E80F5A-2013-403E-AA26-D090D06A216D}">
      <dgm:prSet/>
      <dgm:spPr/>
      <dgm:t>
        <a:bodyPr/>
        <a:lstStyle/>
        <a:p>
          <a:endParaRPr lang="lv-LV"/>
        </a:p>
      </dgm:t>
    </dgm:pt>
    <dgm:pt modelId="{11C039DF-C089-4F72-9603-2B19DC8C8AD3}">
      <dgm:prSet custT="1"/>
      <dgm:spPr>
        <a:ln>
          <a:solidFill>
            <a:schemeClr val="bg2">
              <a:lumMod val="25000"/>
            </a:schemeClr>
          </a:solidFill>
        </a:ln>
      </dgm:spPr>
      <dgm:t>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F1CED4B5-9684-4308-A27E-E29947822FFB}" type="parTrans" cxnId="{2CB5CD5D-8120-41BA-9513-24CAE7EBA976}">
      <dgm:prSet/>
      <dgm:spPr/>
      <dgm:t>
        <a:bodyPr/>
        <a:lstStyle/>
        <a:p>
          <a:endParaRPr lang="lv-LV"/>
        </a:p>
      </dgm:t>
    </dgm:pt>
    <dgm:pt modelId="{24D36AD4-4778-4305-9D52-BC56C54ED8D0}" type="sibTrans" cxnId="{2CB5CD5D-8120-41BA-9513-24CAE7EBA976}">
      <dgm:prSet/>
      <dgm:spPr/>
      <dgm:t>
        <a:bodyPr/>
        <a:lstStyle/>
        <a:p>
          <a:endParaRPr lang="lv-LV"/>
        </a:p>
      </dgm:t>
    </dgm:pt>
    <dgm:pt modelId="{41DF13DC-17D9-49A2-86F9-5280BCE990A5}">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Latvijas Radošo savienību padome</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D8F46CB4-1CBD-41EF-9651-BEACE63866CA}" type="parTrans" cxnId="{40F9E8EF-E202-4521-9873-55C1F18DC050}">
      <dgm:prSet/>
      <dgm:spPr/>
      <dgm:t>
        <a:bodyPr/>
        <a:lstStyle/>
        <a:p>
          <a:endParaRPr lang="lv-LV"/>
        </a:p>
      </dgm:t>
    </dgm:pt>
    <dgm:pt modelId="{43A4A83F-6EB2-48CC-B872-EFC178D0763B}" type="sibTrans" cxnId="{40F9E8EF-E202-4521-9873-55C1F18DC050}">
      <dgm:prSet/>
      <dgm:spPr/>
      <dgm:t>
        <a:bodyPr/>
        <a:lstStyle/>
        <a:p>
          <a:endParaRPr lang="lv-LV"/>
        </a:p>
      </dgm:t>
    </dgm:pt>
    <dgm:pt modelId="{85FACAAA-506E-4279-B528-06123D3F6FB8}">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Laikmetīgās kultūras NVO asociācija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8C135424-E4A9-4BA2-9F81-1049D64815F5}" type="parTrans" cxnId="{20ABFE6F-4CF3-4FE2-9EC8-275C5B75304A}">
      <dgm:prSet/>
      <dgm:spPr/>
      <dgm:t>
        <a:bodyPr/>
        <a:lstStyle/>
        <a:p>
          <a:endParaRPr lang="lv-LV"/>
        </a:p>
      </dgm:t>
    </dgm:pt>
    <dgm:pt modelId="{51354E36-17C0-459C-8B96-6B5905C7EA2D}" type="sibTrans" cxnId="{20ABFE6F-4CF3-4FE2-9EC8-275C5B75304A}">
      <dgm:prSet/>
      <dgm:spPr/>
      <dgm:t>
        <a:bodyPr/>
        <a:lstStyle/>
        <a:p>
          <a:endParaRPr lang="lv-LV"/>
        </a:p>
      </dgm:t>
    </dgm:pt>
    <dgm:pt modelId="{5DE9C634-0CC7-42D0-BDBB-C8BC264E4BB5}">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Latvijas Bibliotekāru biedrība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A46901C7-B23A-4A2A-8ACB-FF63A6527329}" type="parTrans" cxnId="{3014D654-2385-4BC6-A7A4-69594B9C03E3}">
      <dgm:prSet/>
      <dgm:spPr/>
      <dgm:t>
        <a:bodyPr/>
        <a:lstStyle/>
        <a:p>
          <a:endParaRPr lang="lv-LV"/>
        </a:p>
      </dgm:t>
    </dgm:pt>
    <dgm:pt modelId="{91E4496E-48E9-42AA-BC5B-EBC75F98FFA8}" type="sibTrans" cxnId="{3014D654-2385-4BC6-A7A4-69594B9C03E3}">
      <dgm:prSet/>
      <dgm:spPr/>
      <dgm:t>
        <a:bodyPr/>
        <a:lstStyle/>
        <a:p>
          <a:endParaRPr lang="lv-LV"/>
        </a:p>
      </dgm:t>
    </dgm:pt>
    <dgm:pt modelId="{F260993B-8774-4155-A9A2-C0272EAD7018}">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Biedrība «Latvijas Sporta federāciju padome»</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9DEA1FC6-1177-4148-BD67-8E86DEFBE260}" type="parTrans" cxnId="{128BAD1D-E7FB-43F7-8422-8B206F5783B5}">
      <dgm:prSet/>
      <dgm:spPr/>
      <dgm:t>
        <a:bodyPr/>
        <a:lstStyle/>
        <a:p>
          <a:endParaRPr lang="lv-LV"/>
        </a:p>
      </dgm:t>
    </dgm:pt>
    <dgm:pt modelId="{FC8AF216-500A-4D75-BAB6-3C161D26C654}" type="sibTrans" cxnId="{128BAD1D-E7FB-43F7-8422-8B206F5783B5}">
      <dgm:prSet/>
      <dgm:spPr/>
      <dgm:t>
        <a:bodyPr/>
        <a:lstStyle/>
        <a:p>
          <a:endParaRPr lang="lv-LV"/>
        </a:p>
      </dgm:t>
    </dgm:pt>
    <dgm:pt modelId="{842B8302-7300-4AD8-9467-D9B7739895B5}">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Latvijas Pilsoniskā alianse</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E0955A86-5DEF-43C4-834B-48F6E76F036A}" type="parTrans" cxnId="{F5507548-96EC-4866-908F-9A0B5DB735D6}">
      <dgm:prSet/>
      <dgm:spPr/>
      <dgm:t>
        <a:bodyPr/>
        <a:lstStyle/>
        <a:p>
          <a:endParaRPr lang="lv-LV"/>
        </a:p>
      </dgm:t>
    </dgm:pt>
    <dgm:pt modelId="{94875017-9D52-4266-9106-837F0FFEED64}" type="sibTrans" cxnId="{F5507548-96EC-4866-908F-9A0B5DB735D6}">
      <dgm:prSet/>
      <dgm:spPr/>
      <dgm:t>
        <a:bodyPr/>
        <a:lstStyle/>
        <a:p>
          <a:endParaRPr lang="lv-LV"/>
        </a:p>
      </dgm:t>
    </dgm:pt>
    <dgm:pt modelId="{681D40F8-8C61-4C28-80A3-F84CFBAC7267}">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Latvijas Olimpiskā komiteja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99FF7515-189D-4318-AD36-431F44FF4B96}" type="parTrans" cxnId="{FABC70F7-8303-4D28-B8EC-1B278D1E41DA}">
      <dgm:prSet/>
      <dgm:spPr/>
      <dgm:t>
        <a:bodyPr/>
        <a:lstStyle/>
        <a:p>
          <a:endParaRPr lang="lv-LV"/>
        </a:p>
      </dgm:t>
    </dgm:pt>
    <dgm:pt modelId="{46DCDAFD-767F-42F6-8E30-6D86AB572D0D}" type="sibTrans" cxnId="{FABC70F7-8303-4D28-B8EC-1B278D1E41DA}">
      <dgm:prSet/>
      <dgm:spPr/>
      <dgm:t>
        <a:bodyPr/>
        <a:lstStyle/>
        <a:p>
          <a:endParaRPr lang="lv-LV"/>
        </a:p>
      </dgm:t>
    </dgm:pt>
    <dgm:pt modelId="{7F3CDA4E-5B3B-4646-8640-2D2794A27277}">
      <dgm:prSet custT="1"/>
      <dgm:spPr>
        <a:ln>
          <a:solidFill>
            <a:schemeClr val="bg2">
              <a:lumMod val="25000"/>
            </a:schemeClr>
          </a:solidFill>
        </a:ln>
      </dgm:spPr>
      <dgm:t>
        <a:bodyPr/>
        <a:lstStyle/>
        <a:p>
          <a:r>
            <a:rPr lang="lv-LV" sz="1400" dirty="0">
              <a:latin typeface="Verdana" panose="020B0604030504040204" pitchFamily="34" charset="0"/>
              <a:ea typeface="Verdana" panose="020B0604030504040204" pitchFamily="34" charset="0"/>
              <a:cs typeface="Verdana" panose="020B0604030504040204" pitchFamily="34" charset="0"/>
            </a:rPr>
            <a:t>Latvijas Kultūras darbinieku arodbiedrību federācija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B8989A6D-333D-4B65-8EC2-342BA716B2DA}" type="parTrans" cxnId="{E056FEA7-2D3A-41C8-8790-2F2F59F618BA}">
      <dgm:prSet/>
      <dgm:spPr/>
      <dgm:t>
        <a:bodyPr/>
        <a:lstStyle/>
        <a:p>
          <a:endParaRPr lang="lv-LV"/>
        </a:p>
      </dgm:t>
    </dgm:pt>
    <dgm:pt modelId="{B3E5DD8D-160E-4C5F-8DC0-547414867565}" type="sibTrans" cxnId="{E056FEA7-2D3A-41C8-8790-2F2F59F618BA}">
      <dgm:prSet/>
      <dgm:spPr/>
      <dgm:t>
        <a:bodyPr/>
        <a:lstStyle/>
        <a:p>
          <a:endParaRPr lang="lv-LV"/>
        </a:p>
      </dgm:t>
    </dgm:pt>
    <dgm:pt modelId="{2B2D1065-7418-464D-8B55-2DB08FCE3F6D}" type="pres">
      <dgm:prSet presAssocID="{BEFBF2F3-55EC-714E-9A5F-A71E209E367B}" presName="linear" presStyleCnt="0">
        <dgm:presLayoutVars>
          <dgm:dir/>
          <dgm:animLvl val="lvl"/>
          <dgm:resizeHandles val="exact"/>
        </dgm:presLayoutVars>
      </dgm:prSet>
      <dgm:spPr/>
    </dgm:pt>
    <dgm:pt modelId="{02CB503A-530A-814B-A3BE-19DF4C5D8679}" type="pres">
      <dgm:prSet presAssocID="{F5915AF8-DC97-9845-AEAC-4BB39200D21E}" presName="parentLin" presStyleCnt="0"/>
      <dgm:spPr/>
    </dgm:pt>
    <dgm:pt modelId="{4FC53588-622A-724C-BCA7-7013F28F7013}" type="pres">
      <dgm:prSet presAssocID="{F5915AF8-DC97-9845-AEAC-4BB39200D21E}" presName="parentLeftMargin" presStyleLbl="node1" presStyleIdx="0" presStyleCnt="2"/>
      <dgm:spPr/>
    </dgm:pt>
    <dgm:pt modelId="{46496126-A6F0-DD44-8F2F-6BF1942B2CB9}" type="pres">
      <dgm:prSet presAssocID="{F5915AF8-DC97-9845-AEAC-4BB39200D21E}" presName="parentText" presStyleLbl="node1" presStyleIdx="0" presStyleCnt="2">
        <dgm:presLayoutVars>
          <dgm:chMax val="0"/>
          <dgm:bulletEnabled val="1"/>
        </dgm:presLayoutVars>
      </dgm:prSet>
      <dgm:spPr/>
    </dgm:pt>
    <dgm:pt modelId="{76AF71B8-B868-0B44-B335-B4A9AB364C32}" type="pres">
      <dgm:prSet presAssocID="{F5915AF8-DC97-9845-AEAC-4BB39200D21E}" presName="negativeSpace" presStyleCnt="0"/>
      <dgm:spPr/>
    </dgm:pt>
    <dgm:pt modelId="{969E934F-F1E5-A248-AEA5-E8D12B4E74C7}" type="pres">
      <dgm:prSet presAssocID="{F5915AF8-DC97-9845-AEAC-4BB39200D21E}" presName="childText" presStyleLbl="conFgAcc1" presStyleIdx="0" presStyleCnt="2">
        <dgm:presLayoutVars>
          <dgm:bulletEnabled val="1"/>
        </dgm:presLayoutVars>
      </dgm:prSet>
      <dgm:spPr/>
    </dgm:pt>
    <dgm:pt modelId="{FDDE04C0-FE52-BB45-9146-7D4385608404}" type="pres">
      <dgm:prSet presAssocID="{F1912791-E766-F441-A8FD-1B73153B26A2}" presName="spaceBetweenRectangles" presStyleCnt="0"/>
      <dgm:spPr/>
    </dgm:pt>
    <dgm:pt modelId="{C9D012E0-153C-6F4F-BEA5-13569A5EABB7}" type="pres">
      <dgm:prSet presAssocID="{B0AEC718-3CC5-E642-8A63-6B6F501CDD4F}" presName="parentLin" presStyleCnt="0"/>
      <dgm:spPr/>
    </dgm:pt>
    <dgm:pt modelId="{7726EC0E-D1E2-3942-A469-D91908BF670D}" type="pres">
      <dgm:prSet presAssocID="{B0AEC718-3CC5-E642-8A63-6B6F501CDD4F}" presName="parentLeftMargin" presStyleLbl="node1" presStyleIdx="0" presStyleCnt="2"/>
      <dgm:spPr/>
    </dgm:pt>
    <dgm:pt modelId="{8C87F441-27D8-2D4E-848F-857256EBF0B3}" type="pres">
      <dgm:prSet presAssocID="{B0AEC718-3CC5-E642-8A63-6B6F501CDD4F}" presName="parentText" presStyleLbl="node1" presStyleIdx="1" presStyleCnt="2">
        <dgm:presLayoutVars>
          <dgm:chMax val="0"/>
          <dgm:bulletEnabled val="1"/>
        </dgm:presLayoutVars>
      </dgm:prSet>
      <dgm:spPr/>
    </dgm:pt>
    <dgm:pt modelId="{AB069A1F-AF21-884B-82B4-125AA0FFF806}" type="pres">
      <dgm:prSet presAssocID="{B0AEC718-3CC5-E642-8A63-6B6F501CDD4F}" presName="negativeSpace" presStyleCnt="0"/>
      <dgm:spPr/>
    </dgm:pt>
    <dgm:pt modelId="{53D64FF1-2DE1-744E-943F-2C46385542A6}" type="pres">
      <dgm:prSet presAssocID="{B0AEC718-3CC5-E642-8A63-6B6F501CDD4F}" presName="childText" presStyleLbl="conFgAcc1" presStyleIdx="1" presStyleCnt="2">
        <dgm:presLayoutVars>
          <dgm:bulletEnabled val="1"/>
        </dgm:presLayoutVars>
      </dgm:prSet>
      <dgm:spPr/>
    </dgm:pt>
  </dgm:ptLst>
  <dgm:cxnLst>
    <dgm:cxn modelId="{C2B3DA02-2575-4128-A002-E72D3930FB94}" type="presOf" srcId="{A53F7F53-25E5-48BB-9A20-420E43FB490F}" destId="{53D64FF1-2DE1-744E-943F-2C46385542A6}" srcOrd="0" destOrd="3" presId="urn:microsoft.com/office/officeart/2005/8/layout/list1"/>
    <dgm:cxn modelId="{42596506-D1D3-4877-BD96-15143426B25A}" srcId="{B0AEC718-3CC5-E642-8A63-6B6F501CDD4F}" destId="{93540696-104B-479A-8E37-68D6B4249DD6}" srcOrd="4" destOrd="0" parTransId="{2579D195-8CB9-4512-A2CD-F75C501A140C}" sibTransId="{C819878B-8ED8-451B-80C9-63FA0638B43E}"/>
    <dgm:cxn modelId="{985E6606-1B1A-4809-922C-83635B71A9EE}" type="presOf" srcId="{93540696-104B-479A-8E37-68D6B4249DD6}" destId="{53D64FF1-2DE1-744E-943F-2C46385542A6}" srcOrd="0" destOrd="4" presId="urn:microsoft.com/office/officeart/2005/8/layout/list1"/>
    <dgm:cxn modelId="{AF63F013-2384-4DDB-93EC-B414FFBD405B}" type="presOf" srcId="{F260993B-8774-4155-A9A2-C0272EAD7018}" destId="{53D64FF1-2DE1-744E-943F-2C46385542A6}" srcOrd="0" destOrd="9" presId="urn:microsoft.com/office/officeart/2005/8/layout/list1"/>
    <dgm:cxn modelId="{128BAD1D-E7FB-43F7-8422-8B206F5783B5}" srcId="{B0AEC718-3CC5-E642-8A63-6B6F501CDD4F}" destId="{F260993B-8774-4155-A9A2-C0272EAD7018}" srcOrd="9" destOrd="0" parTransId="{9DEA1FC6-1177-4148-BD67-8E86DEFBE260}" sibTransId="{FC8AF216-500A-4D75-BAB6-3C161D26C654}"/>
    <dgm:cxn modelId="{B58F0A1E-C7D5-B243-85E7-0C9F45B29D56}" srcId="{F5915AF8-DC97-9845-AEAC-4BB39200D21E}" destId="{51C6CA5E-DCF2-4941-BA55-756970746221}" srcOrd="0" destOrd="0" parTransId="{6404B31F-2DDA-E449-9681-0E4548A09684}" sibTransId="{8539226A-A4D8-344D-9743-05227DD95B60}"/>
    <dgm:cxn modelId="{02AAAF24-3E41-4292-9D32-9E7A5A2B0927}" type="presOf" srcId="{2D80BE1A-5890-47F0-9A11-EB5B198ABA49}" destId="{53D64FF1-2DE1-744E-943F-2C46385542A6}" srcOrd="0" destOrd="6" presId="urn:microsoft.com/office/officeart/2005/8/layout/list1"/>
    <dgm:cxn modelId="{09616A2A-FCE1-FB42-8245-0A529466F293}" type="presOf" srcId="{E1B13BBD-20D5-9E4F-99D1-B6151C0E56ED}" destId="{969E934F-F1E5-A248-AEA5-E8D12B4E74C7}" srcOrd="0" destOrd="1" presId="urn:microsoft.com/office/officeart/2005/8/layout/list1"/>
    <dgm:cxn modelId="{7CFF1A2D-A328-DA43-8229-733C326F6BC3}" type="presOf" srcId="{3006E187-BC6D-044C-B1EA-0C75D841D412}" destId="{53D64FF1-2DE1-744E-943F-2C46385542A6}" srcOrd="0" destOrd="0" presId="urn:microsoft.com/office/officeart/2005/8/layout/list1"/>
    <dgm:cxn modelId="{38BEC72D-B3D3-48C1-B574-ECB0A387E667}" type="presOf" srcId="{842B8302-7300-4AD8-9467-D9B7739895B5}" destId="{53D64FF1-2DE1-744E-943F-2C46385542A6}" srcOrd="0" destOrd="11" presId="urn:microsoft.com/office/officeart/2005/8/layout/list1"/>
    <dgm:cxn modelId="{3EAEEC30-311B-402A-A77C-73B35FC78B74}" type="presOf" srcId="{5DE9C634-0CC7-42D0-BDBB-C8BC264E4BB5}" destId="{53D64FF1-2DE1-744E-943F-2C46385542A6}" srcOrd="0" destOrd="8" presId="urn:microsoft.com/office/officeart/2005/8/layout/list1"/>
    <dgm:cxn modelId="{2CB5CD5D-8120-41BA-9513-24CAE7EBA976}" srcId="{B0AEC718-3CC5-E642-8A63-6B6F501CDD4F}" destId="{11C039DF-C089-4F72-9603-2B19DC8C8AD3}" srcOrd="14" destOrd="0" parTransId="{F1CED4B5-9684-4308-A27E-E29947822FFB}" sibTransId="{24D36AD4-4778-4305-9D52-BC56C54ED8D0}"/>
    <dgm:cxn modelId="{F8063A5F-3632-4B78-B2FC-C992C633BC95}" type="presOf" srcId="{41DF13DC-17D9-49A2-86F9-5280BCE990A5}" destId="{53D64FF1-2DE1-744E-943F-2C46385542A6}" srcOrd="0" destOrd="5" presId="urn:microsoft.com/office/officeart/2005/8/layout/list1"/>
    <dgm:cxn modelId="{A445C365-FF31-5046-81B0-6FA9EDE9AFD3}" type="presOf" srcId="{BEFBF2F3-55EC-714E-9A5F-A71E209E367B}" destId="{2B2D1065-7418-464D-8B55-2DB08FCE3F6D}" srcOrd="0" destOrd="0" presId="urn:microsoft.com/office/officeart/2005/8/layout/list1"/>
    <dgm:cxn modelId="{F5507548-96EC-4866-908F-9A0B5DB735D6}" srcId="{B0AEC718-3CC5-E642-8A63-6B6F501CDD4F}" destId="{842B8302-7300-4AD8-9467-D9B7739895B5}" srcOrd="11" destOrd="0" parTransId="{E0955A86-5DEF-43C4-834B-48F6E76F036A}" sibTransId="{94875017-9D52-4266-9106-837F0FFEED64}"/>
    <dgm:cxn modelId="{6E054B6B-E31E-E640-9B26-57604BCDF73A}" srcId="{B0AEC718-3CC5-E642-8A63-6B6F501CDD4F}" destId="{3006E187-BC6D-044C-B1EA-0C75D841D412}" srcOrd="0" destOrd="0" parTransId="{971368BD-48AD-4341-89BD-92A94EF20C1D}" sibTransId="{8AB00E21-C6C7-5A46-8885-5524180BFC28}"/>
    <dgm:cxn modelId="{D4D9F76C-5ECE-4441-960D-351957830EF8}" srcId="{BEFBF2F3-55EC-714E-9A5F-A71E209E367B}" destId="{B0AEC718-3CC5-E642-8A63-6B6F501CDD4F}" srcOrd="1" destOrd="0" parTransId="{339CDD91-F27E-7E41-BDD0-5EA77BFD407E}" sibTransId="{7DA12890-828B-C64D-9FC2-36BDF311A5B8}"/>
    <dgm:cxn modelId="{ED77904F-ECAA-144B-A1A6-5A2760E91533}" type="presOf" srcId="{F5915AF8-DC97-9845-AEAC-4BB39200D21E}" destId="{4FC53588-622A-724C-BCA7-7013F28F7013}" srcOrd="0" destOrd="0" presId="urn:microsoft.com/office/officeart/2005/8/layout/list1"/>
    <dgm:cxn modelId="{20ABFE6F-4CF3-4FE2-9EC8-275C5B75304A}" srcId="{B0AEC718-3CC5-E642-8A63-6B6F501CDD4F}" destId="{85FACAAA-506E-4279-B528-06123D3F6FB8}" srcOrd="7" destOrd="0" parTransId="{8C135424-E4A9-4BA2-9F81-1049D64815F5}" sibTransId="{51354E36-17C0-459C-8B96-6B5905C7EA2D}"/>
    <dgm:cxn modelId="{793E7950-DBAD-A24A-83DB-88400BE8B7D6}" srcId="{B0AEC718-3CC5-E642-8A63-6B6F501CDD4F}" destId="{71914B93-D9F9-F54E-8C2C-6F1AF5DDAB31}" srcOrd="2" destOrd="0" parTransId="{6E44F90A-1003-8D44-8B5B-5B0E460C95DA}" sibTransId="{5F24343D-0DE7-B84D-9808-692779F75E39}"/>
    <dgm:cxn modelId="{54629A53-21D0-4061-BCCB-1DE0BE96188B}" type="presOf" srcId="{85FACAAA-506E-4279-B528-06123D3F6FB8}" destId="{53D64FF1-2DE1-744E-943F-2C46385542A6}" srcOrd="0" destOrd="7" presId="urn:microsoft.com/office/officeart/2005/8/layout/list1"/>
    <dgm:cxn modelId="{3014D654-2385-4BC6-A7A4-69594B9C03E3}" srcId="{B0AEC718-3CC5-E642-8A63-6B6F501CDD4F}" destId="{5DE9C634-0CC7-42D0-BDBB-C8BC264E4BB5}" srcOrd="8" destOrd="0" parTransId="{A46901C7-B23A-4A2A-8ACB-FF63A6527329}" sibTransId="{91E4496E-48E9-42AA-BC5B-EBC75F98FFA8}"/>
    <dgm:cxn modelId="{D8E80F5A-2013-403E-AA26-D090D06A216D}" srcId="{B0AEC718-3CC5-E642-8A63-6B6F501CDD4F}" destId="{F402CD74-793C-4CCD-9DE1-753162C7133B}" srcOrd="10" destOrd="0" parTransId="{68BCE32C-4B13-4163-B2B3-C0BCDA15D10F}" sibTransId="{9080B03B-6D6F-4A18-9293-3B89A49E0A6A}"/>
    <dgm:cxn modelId="{3205917A-4D1E-4BD4-89B7-51B0CFADB249}" type="presOf" srcId="{11C039DF-C089-4F72-9603-2B19DC8C8AD3}" destId="{53D64FF1-2DE1-744E-943F-2C46385542A6}" srcOrd="0" destOrd="14" presId="urn:microsoft.com/office/officeart/2005/8/layout/list1"/>
    <dgm:cxn modelId="{7EB85E83-E8A1-E94B-A2F0-AC2B58F11D85}" srcId="{BEFBF2F3-55EC-714E-9A5F-A71E209E367B}" destId="{F5915AF8-DC97-9845-AEAC-4BB39200D21E}" srcOrd="0" destOrd="0" parTransId="{72A18F5B-5E8E-6E45-BF95-28BB1BA2323F}" sibTransId="{F1912791-E766-F441-A8FD-1B73153B26A2}"/>
    <dgm:cxn modelId="{73C7F283-7A88-8841-8219-56C1ACE5E4BF}" type="presOf" srcId="{F5915AF8-DC97-9845-AEAC-4BB39200D21E}" destId="{46496126-A6F0-DD44-8F2F-6BF1942B2CB9}" srcOrd="1" destOrd="0" presId="urn:microsoft.com/office/officeart/2005/8/layout/list1"/>
    <dgm:cxn modelId="{9A7F0C98-F57A-5E48-92D2-DE68EBE7A13E}" type="presOf" srcId="{D2BE8457-9B00-8248-A589-8F6890135B9D}" destId="{53D64FF1-2DE1-744E-943F-2C46385542A6}" srcOrd="0" destOrd="1" presId="urn:microsoft.com/office/officeart/2005/8/layout/list1"/>
    <dgm:cxn modelId="{4BC9F7A0-F44A-4FB1-A21F-993BF81D28CA}" srcId="{B0AEC718-3CC5-E642-8A63-6B6F501CDD4F}" destId="{A53F7F53-25E5-48BB-9A20-420E43FB490F}" srcOrd="3" destOrd="0" parTransId="{D1D8B634-E0DF-45DF-9281-E2809FAF520C}" sibTransId="{9F5BEC1E-A071-41D1-9858-92083DA5EE1D}"/>
    <dgm:cxn modelId="{ABFB4EA6-8B9A-4D48-B7C3-C3302ACB6990}" type="presOf" srcId="{7F3CDA4E-5B3B-4646-8640-2D2794A27277}" destId="{53D64FF1-2DE1-744E-943F-2C46385542A6}" srcOrd="0" destOrd="13" presId="urn:microsoft.com/office/officeart/2005/8/layout/list1"/>
    <dgm:cxn modelId="{E056FEA7-2D3A-41C8-8790-2F2F59F618BA}" srcId="{B0AEC718-3CC5-E642-8A63-6B6F501CDD4F}" destId="{7F3CDA4E-5B3B-4646-8640-2D2794A27277}" srcOrd="13" destOrd="0" parTransId="{B8989A6D-333D-4B65-8EC2-342BA716B2DA}" sibTransId="{B3E5DD8D-160E-4C5F-8DC0-547414867565}"/>
    <dgm:cxn modelId="{67706FB3-CD4C-5F4C-B7DD-7B63B838F7CF}" srcId="{B0AEC718-3CC5-E642-8A63-6B6F501CDD4F}" destId="{D2BE8457-9B00-8248-A589-8F6890135B9D}" srcOrd="1" destOrd="0" parTransId="{D466EA02-8FE8-744B-A178-3AF4DEF1F873}" sibTransId="{BB45E502-1C5F-D042-8A50-10AF162247AB}"/>
    <dgm:cxn modelId="{599D34BC-30EB-4C15-8867-668CF901AFDF}" srcId="{B0AEC718-3CC5-E642-8A63-6B6F501CDD4F}" destId="{2D80BE1A-5890-47F0-9A11-EB5B198ABA49}" srcOrd="6" destOrd="0" parTransId="{1E7ADCAA-D116-41C4-8A3B-A7D7A60D23F7}" sibTransId="{C9CEC67A-D5CE-4AE0-96DF-6A4AE81CC34E}"/>
    <dgm:cxn modelId="{07A923BE-7A80-415E-A6D0-1FE667FD7DF9}" type="presOf" srcId="{681D40F8-8C61-4C28-80A3-F84CFBAC7267}" destId="{53D64FF1-2DE1-744E-943F-2C46385542A6}" srcOrd="0" destOrd="12" presId="urn:microsoft.com/office/officeart/2005/8/layout/list1"/>
    <dgm:cxn modelId="{85C263BE-7740-1B4A-BBD6-0A110FBFED97}" type="presOf" srcId="{51C6CA5E-DCF2-4941-BA55-756970746221}" destId="{969E934F-F1E5-A248-AEA5-E8D12B4E74C7}" srcOrd="0" destOrd="0" presId="urn:microsoft.com/office/officeart/2005/8/layout/list1"/>
    <dgm:cxn modelId="{BCD31FC3-F7E6-854D-90BF-38B92D93848F}" type="presOf" srcId="{B0AEC718-3CC5-E642-8A63-6B6F501CDD4F}" destId="{7726EC0E-D1E2-3942-A469-D91908BF670D}" srcOrd="0" destOrd="0" presId="urn:microsoft.com/office/officeart/2005/8/layout/list1"/>
    <dgm:cxn modelId="{7859CBC7-541E-DB45-85F6-6A4CA5518E9E}" srcId="{F5915AF8-DC97-9845-AEAC-4BB39200D21E}" destId="{E1B13BBD-20D5-9E4F-99D1-B6151C0E56ED}" srcOrd="1" destOrd="0" parTransId="{1015B301-AF90-4846-96B1-E90E2103D583}" sibTransId="{E2122078-5A14-604B-A37E-FBF9B19D7C3D}"/>
    <dgm:cxn modelId="{5EE400D2-9B10-5E42-B05D-869875A593B0}" type="presOf" srcId="{71914B93-D9F9-F54E-8C2C-6F1AF5DDAB31}" destId="{53D64FF1-2DE1-744E-943F-2C46385542A6}" srcOrd="0" destOrd="2" presId="urn:microsoft.com/office/officeart/2005/8/layout/list1"/>
    <dgm:cxn modelId="{75BC69DA-91E9-964D-8033-2206831AE8B7}" type="presOf" srcId="{B0AEC718-3CC5-E642-8A63-6B6F501CDD4F}" destId="{8C87F441-27D8-2D4E-848F-857256EBF0B3}" srcOrd="1" destOrd="0" presId="urn:microsoft.com/office/officeart/2005/8/layout/list1"/>
    <dgm:cxn modelId="{D2A1C7EF-61EA-42AF-BE80-0921BE6B512F}" type="presOf" srcId="{F402CD74-793C-4CCD-9DE1-753162C7133B}" destId="{53D64FF1-2DE1-744E-943F-2C46385542A6}" srcOrd="0" destOrd="10" presId="urn:microsoft.com/office/officeart/2005/8/layout/list1"/>
    <dgm:cxn modelId="{40F9E8EF-E202-4521-9873-55C1F18DC050}" srcId="{B0AEC718-3CC5-E642-8A63-6B6F501CDD4F}" destId="{41DF13DC-17D9-49A2-86F9-5280BCE990A5}" srcOrd="5" destOrd="0" parTransId="{D8F46CB4-1CBD-41EF-9651-BEACE63866CA}" sibTransId="{43A4A83F-6EB2-48CC-B872-EFC178D0763B}"/>
    <dgm:cxn modelId="{FABC70F7-8303-4D28-B8EC-1B278D1E41DA}" srcId="{B0AEC718-3CC5-E642-8A63-6B6F501CDD4F}" destId="{681D40F8-8C61-4C28-80A3-F84CFBAC7267}" srcOrd="12" destOrd="0" parTransId="{99FF7515-189D-4318-AD36-431F44FF4B96}" sibTransId="{46DCDAFD-767F-42F6-8E30-6D86AB572D0D}"/>
    <dgm:cxn modelId="{391F5667-04DD-334B-B0C4-6D625668C61D}" type="presParOf" srcId="{2B2D1065-7418-464D-8B55-2DB08FCE3F6D}" destId="{02CB503A-530A-814B-A3BE-19DF4C5D8679}" srcOrd="0" destOrd="0" presId="urn:microsoft.com/office/officeart/2005/8/layout/list1"/>
    <dgm:cxn modelId="{A61851AA-E259-CB43-B547-2F3DF4CEB7D6}" type="presParOf" srcId="{02CB503A-530A-814B-A3BE-19DF4C5D8679}" destId="{4FC53588-622A-724C-BCA7-7013F28F7013}" srcOrd="0" destOrd="0" presId="urn:microsoft.com/office/officeart/2005/8/layout/list1"/>
    <dgm:cxn modelId="{42D51871-3E07-054A-B542-90D7B9F5C474}" type="presParOf" srcId="{02CB503A-530A-814B-A3BE-19DF4C5D8679}" destId="{46496126-A6F0-DD44-8F2F-6BF1942B2CB9}" srcOrd="1" destOrd="0" presId="urn:microsoft.com/office/officeart/2005/8/layout/list1"/>
    <dgm:cxn modelId="{C971BD4D-4C29-FB45-B047-1360FB7CAEA8}" type="presParOf" srcId="{2B2D1065-7418-464D-8B55-2DB08FCE3F6D}" destId="{76AF71B8-B868-0B44-B335-B4A9AB364C32}" srcOrd="1" destOrd="0" presId="urn:microsoft.com/office/officeart/2005/8/layout/list1"/>
    <dgm:cxn modelId="{548F086A-306B-DC45-BBE0-EFF7EF817D1C}" type="presParOf" srcId="{2B2D1065-7418-464D-8B55-2DB08FCE3F6D}" destId="{969E934F-F1E5-A248-AEA5-E8D12B4E74C7}" srcOrd="2" destOrd="0" presId="urn:microsoft.com/office/officeart/2005/8/layout/list1"/>
    <dgm:cxn modelId="{0CA4FE1B-F9A0-2940-970A-AE8A50A49456}" type="presParOf" srcId="{2B2D1065-7418-464D-8B55-2DB08FCE3F6D}" destId="{FDDE04C0-FE52-BB45-9146-7D4385608404}" srcOrd="3" destOrd="0" presId="urn:microsoft.com/office/officeart/2005/8/layout/list1"/>
    <dgm:cxn modelId="{D2935C8C-B20B-B94D-9616-9AB89FC40B94}" type="presParOf" srcId="{2B2D1065-7418-464D-8B55-2DB08FCE3F6D}" destId="{C9D012E0-153C-6F4F-BEA5-13569A5EABB7}" srcOrd="4" destOrd="0" presId="urn:microsoft.com/office/officeart/2005/8/layout/list1"/>
    <dgm:cxn modelId="{614CFA90-51D7-AA44-9F8E-655B161FC971}" type="presParOf" srcId="{C9D012E0-153C-6F4F-BEA5-13569A5EABB7}" destId="{7726EC0E-D1E2-3942-A469-D91908BF670D}" srcOrd="0" destOrd="0" presId="urn:microsoft.com/office/officeart/2005/8/layout/list1"/>
    <dgm:cxn modelId="{95CC0704-A528-254B-A5E9-3B1930F8CBD7}" type="presParOf" srcId="{C9D012E0-153C-6F4F-BEA5-13569A5EABB7}" destId="{8C87F441-27D8-2D4E-848F-857256EBF0B3}" srcOrd="1" destOrd="0" presId="urn:microsoft.com/office/officeart/2005/8/layout/list1"/>
    <dgm:cxn modelId="{B68F9107-BC42-E44B-9183-E2E00AC34DCE}" type="presParOf" srcId="{2B2D1065-7418-464D-8B55-2DB08FCE3F6D}" destId="{AB069A1F-AF21-884B-82B4-125AA0FFF806}" srcOrd="5" destOrd="0" presId="urn:microsoft.com/office/officeart/2005/8/layout/list1"/>
    <dgm:cxn modelId="{0ECF606C-FC26-7746-B27F-0B0208D87BB9}" type="presParOf" srcId="{2B2D1065-7418-464D-8B55-2DB08FCE3F6D}" destId="{53D64FF1-2DE1-744E-943F-2C46385542A6}" srcOrd="6" destOrd="0" presId="urn:microsoft.com/office/officeart/2005/8/layout/list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EFBF2F3-55EC-714E-9A5F-A71E209E36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5915AF8-DC97-9845-AEAC-4BB39200D21E}">
      <dgm:prSet/>
      <dgm:spPr>
        <a:solidFill>
          <a:schemeClr val="bg2">
            <a:lumMod val="50000"/>
          </a:schemeClr>
        </a:solidFill>
      </dgm:spPr>
      <dgm:t>
        <a:bodyPr/>
        <a:lstStyle/>
        <a:p>
          <a:r>
            <a:rPr lang="en-US" b="1" dirty="0" err="1">
              <a:latin typeface="Verdana" panose="020B0604030504040204" pitchFamily="34" charset="0"/>
              <a:ea typeface="Verdana" panose="020B0604030504040204" pitchFamily="34" charset="0"/>
              <a:cs typeface="Verdana" panose="020B0604030504040204" pitchFamily="34" charset="0"/>
            </a:rPr>
            <a:t>Saeima</a:t>
          </a:r>
          <a:endParaRPr lang="en-US" b="1" dirty="0">
            <a:latin typeface="Verdana" panose="020B0604030504040204" pitchFamily="34" charset="0"/>
            <a:ea typeface="Verdana" panose="020B0604030504040204" pitchFamily="34" charset="0"/>
            <a:cs typeface="Verdana" panose="020B0604030504040204" pitchFamily="34" charset="0"/>
          </a:endParaRPr>
        </a:p>
      </dgm:t>
    </dgm:pt>
    <dgm:pt modelId="{72A18F5B-5E8E-6E45-BF95-28BB1BA2323F}" type="parTrans" cxnId="{7EB85E83-E8A1-E94B-A2F0-AC2B58F11D85}">
      <dgm:prSet/>
      <dgm:spPr/>
      <dgm:t>
        <a:bodyPr/>
        <a:lstStyle/>
        <a:p>
          <a:endParaRPr lang="en-GB"/>
        </a:p>
      </dgm:t>
    </dgm:pt>
    <dgm:pt modelId="{F1912791-E766-F441-A8FD-1B73153B26A2}" type="sibTrans" cxnId="{7EB85E83-E8A1-E94B-A2F0-AC2B58F11D85}">
      <dgm:prSet/>
      <dgm:spPr/>
      <dgm:t>
        <a:bodyPr/>
        <a:lstStyle/>
        <a:p>
          <a:endParaRPr lang="en-GB"/>
        </a:p>
      </dgm:t>
    </dgm:pt>
    <dgm:pt modelId="{B0AEC718-3CC5-E642-8A63-6B6F501CDD4F}">
      <dgm:prSet/>
      <dgm:spPr>
        <a:solidFill>
          <a:schemeClr val="bg2">
            <a:lumMod val="50000"/>
          </a:schemeClr>
        </a:solidFill>
      </dgm:spPr>
      <dgm:t>
        <a:bodyPr/>
        <a:lstStyle/>
        <a:p>
          <a:r>
            <a:rPr lang="en-US" b="1" dirty="0" err="1">
              <a:latin typeface="Verdana" panose="020B0604030504040204" pitchFamily="34" charset="0"/>
              <a:ea typeface="Verdana" panose="020B0604030504040204" pitchFamily="34" charset="0"/>
              <a:cs typeface="Verdana" panose="020B0604030504040204" pitchFamily="34" charset="0"/>
            </a:rPr>
            <a:t>Ministrijas</a:t>
          </a:r>
          <a:endParaRPr lang="en-US" b="1" dirty="0">
            <a:latin typeface="Verdana" panose="020B0604030504040204" pitchFamily="34" charset="0"/>
            <a:ea typeface="Verdana" panose="020B0604030504040204" pitchFamily="34" charset="0"/>
            <a:cs typeface="Verdana" panose="020B0604030504040204" pitchFamily="34" charset="0"/>
          </a:endParaRPr>
        </a:p>
      </dgm:t>
    </dgm:pt>
    <dgm:pt modelId="{339CDD91-F27E-7E41-BDD0-5EA77BFD407E}" type="parTrans" cxnId="{D4D9F76C-5ECE-4441-960D-351957830EF8}">
      <dgm:prSet/>
      <dgm:spPr/>
      <dgm:t>
        <a:bodyPr/>
        <a:lstStyle/>
        <a:p>
          <a:endParaRPr lang="en-GB"/>
        </a:p>
      </dgm:t>
    </dgm:pt>
    <dgm:pt modelId="{7DA12890-828B-C64D-9FC2-36BDF311A5B8}" type="sibTrans" cxnId="{D4D9F76C-5ECE-4441-960D-351957830EF8}">
      <dgm:prSet/>
      <dgm:spPr/>
      <dgm:t>
        <a:bodyPr/>
        <a:lstStyle/>
        <a:p>
          <a:endParaRPr lang="en-GB"/>
        </a:p>
      </dgm:t>
    </dgm:pt>
    <dgm:pt modelId="{3006E187-BC6D-044C-B1EA-0C75D841D412}">
      <dgm:prSet/>
      <dgm:spPr>
        <a:ln>
          <a:solidFill>
            <a:schemeClr val="bg2">
              <a:lumMod val="25000"/>
            </a:schemeClr>
          </a:solidFill>
        </a:ln>
      </dgm:spPr>
      <dgm:t>
        <a:bodyPr/>
        <a:lstStyle/>
        <a:p>
          <a:r>
            <a:rPr lang="en-US" dirty="0" err="1">
              <a:latin typeface="Verdana" panose="020B0604030504040204" pitchFamily="34" charset="0"/>
              <a:ea typeface="Verdana" panose="020B0604030504040204" pitchFamily="34" charset="0"/>
              <a:cs typeface="Verdana" panose="020B0604030504040204" pitchFamily="34" charset="0"/>
            </a:rPr>
            <a:t>Ārlietu</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ministrija</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971368BD-48AD-4341-89BD-92A94EF20C1D}" type="parTrans" cxnId="{6E054B6B-E31E-E640-9B26-57604BCDF73A}">
      <dgm:prSet/>
      <dgm:spPr/>
      <dgm:t>
        <a:bodyPr/>
        <a:lstStyle/>
        <a:p>
          <a:endParaRPr lang="en-GB"/>
        </a:p>
      </dgm:t>
    </dgm:pt>
    <dgm:pt modelId="{8AB00E21-C6C7-5A46-8885-5524180BFC28}" type="sibTrans" cxnId="{6E054B6B-E31E-E640-9B26-57604BCDF73A}">
      <dgm:prSet/>
      <dgm:spPr/>
      <dgm:t>
        <a:bodyPr/>
        <a:lstStyle/>
        <a:p>
          <a:endParaRPr lang="en-GB"/>
        </a:p>
      </dgm:t>
    </dgm:pt>
    <dgm:pt modelId="{047C1DF1-F2BC-FA47-81D1-146394FEEBFD}">
      <dgm:prSet/>
      <dgm:spPr>
        <a:ln>
          <a:solidFill>
            <a:schemeClr val="bg2">
              <a:lumMod val="25000"/>
            </a:schemeClr>
          </a:solidFill>
        </a:ln>
      </dgm:spPr>
      <dgm:t>
        <a:bodyPr/>
        <a:lstStyle/>
        <a:p>
          <a:r>
            <a:rPr lang="en-US">
              <a:latin typeface="Verdana" panose="020B0604030504040204" pitchFamily="34" charset="0"/>
              <a:ea typeface="Verdana" panose="020B0604030504040204" pitchFamily="34" charset="0"/>
              <a:cs typeface="Verdana" panose="020B0604030504040204" pitchFamily="34" charset="0"/>
            </a:rPr>
            <a:t>Aizsardzības ministrija</a:t>
          </a:r>
        </a:p>
      </dgm:t>
    </dgm:pt>
    <dgm:pt modelId="{04444AA0-E331-A548-A0ED-5643B77432AB}" type="parTrans" cxnId="{1964B8D7-D2F7-5D48-96CF-A67FDC3A6B3B}">
      <dgm:prSet/>
      <dgm:spPr/>
      <dgm:t>
        <a:bodyPr/>
        <a:lstStyle/>
        <a:p>
          <a:endParaRPr lang="en-GB"/>
        </a:p>
      </dgm:t>
    </dgm:pt>
    <dgm:pt modelId="{33A648D3-4694-6643-88E7-044132BDFB8B}" type="sibTrans" cxnId="{1964B8D7-D2F7-5D48-96CF-A67FDC3A6B3B}">
      <dgm:prSet/>
      <dgm:spPr/>
      <dgm:t>
        <a:bodyPr/>
        <a:lstStyle/>
        <a:p>
          <a:endParaRPr lang="en-GB"/>
        </a:p>
      </dgm:t>
    </dgm:pt>
    <dgm:pt modelId="{817ED595-6427-CB42-954A-AEAAB1D3C6D2}">
      <dgm:prSet/>
      <dgm:spPr>
        <a:ln>
          <a:solidFill>
            <a:schemeClr val="bg2">
              <a:lumMod val="25000"/>
            </a:schemeClr>
          </a:solidFill>
        </a:ln>
      </dgm:spPr>
      <dgm:t>
        <a:bodyPr/>
        <a:lstStyle/>
        <a:p>
          <a:r>
            <a:rPr lang="en-US" dirty="0" err="1">
              <a:latin typeface="Verdana" panose="020B0604030504040204" pitchFamily="34" charset="0"/>
              <a:ea typeface="Verdana" panose="020B0604030504040204" pitchFamily="34" charset="0"/>
              <a:cs typeface="Verdana" panose="020B0604030504040204" pitchFamily="34" charset="0"/>
            </a:rPr>
            <a:t>Finanšu</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ministrija</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B0B12FF5-0223-4A42-94A2-70882850D247}" type="parTrans" cxnId="{C017F849-9AE6-D44A-8E7A-36A4667C38FA}">
      <dgm:prSet/>
      <dgm:spPr/>
      <dgm:t>
        <a:bodyPr/>
        <a:lstStyle/>
        <a:p>
          <a:endParaRPr lang="en-GB"/>
        </a:p>
      </dgm:t>
    </dgm:pt>
    <dgm:pt modelId="{94C1DE88-2EC8-AF43-A481-6D79938D3DC2}" type="sibTrans" cxnId="{C017F849-9AE6-D44A-8E7A-36A4667C38FA}">
      <dgm:prSet/>
      <dgm:spPr/>
      <dgm:t>
        <a:bodyPr/>
        <a:lstStyle/>
        <a:p>
          <a:endParaRPr lang="en-GB"/>
        </a:p>
      </dgm:t>
    </dgm:pt>
    <dgm:pt modelId="{D742863C-6DDB-D545-BB65-C6DE87EF0788}">
      <dgm:prSet/>
      <dgm:spPr>
        <a:ln>
          <a:solidFill>
            <a:schemeClr val="bg2">
              <a:lumMod val="25000"/>
            </a:schemeClr>
          </a:solidFill>
        </a:ln>
      </dgm:spPr>
      <dgm:t>
        <a:bodyPr/>
        <a:lstStyle/>
        <a:p>
          <a:r>
            <a:rPr lang="en-US" dirty="0" err="1">
              <a:latin typeface="Verdana" panose="020B0604030504040204" pitchFamily="34" charset="0"/>
              <a:ea typeface="Verdana" panose="020B0604030504040204" pitchFamily="34" charset="0"/>
              <a:cs typeface="Verdana" panose="020B0604030504040204" pitchFamily="34" charset="0"/>
            </a:rPr>
            <a:t>Iekšlietu</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ministrija</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74B34C9A-A4E0-E44A-887D-06E5D03FCC73}" type="parTrans" cxnId="{8E78E8DC-A8AC-9546-AED5-5F15A0CEB35B}">
      <dgm:prSet/>
      <dgm:spPr/>
      <dgm:t>
        <a:bodyPr/>
        <a:lstStyle/>
        <a:p>
          <a:endParaRPr lang="en-GB"/>
        </a:p>
      </dgm:t>
    </dgm:pt>
    <dgm:pt modelId="{188E3602-4571-6D4B-96B7-4699103D865B}" type="sibTrans" cxnId="{8E78E8DC-A8AC-9546-AED5-5F15A0CEB35B}">
      <dgm:prSet/>
      <dgm:spPr/>
      <dgm:t>
        <a:bodyPr/>
        <a:lstStyle/>
        <a:p>
          <a:endParaRPr lang="en-GB"/>
        </a:p>
      </dgm:t>
    </dgm:pt>
    <dgm:pt modelId="{58981279-0BFC-2041-83BD-F99FD9C7BA1A}">
      <dgm:prSet/>
      <dgm:spPr>
        <a:ln>
          <a:solidFill>
            <a:schemeClr val="bg2">
              <a:lumMod val="25000"/>
            </a:schemeClr>
          </a:solidFill>
        </a:ln>
      </dgm:spPr>
      <dgm:t>
        <a:bodyPr/>
        <a:lstStyle/>
        <a:p>
          <a:r>
            <a:rPr lang="en-US" dirty="0" err="1">
              <a:latin typeface="Verdana" panose="020B0604030504040204" pitchFamily="34" charset="0"/>
              <a:ea typeface="Verdana" panose="020B0604030504040204" pitchFamily="34" charset="0"/>
              <a:cs typeface="Verdana" panose="020B0604030504040204" pitchFamily="34" charset="0"/>
            </a:rPr>
            <a:t>Izglītības</a:t>
          </a:r>
          <a:r>
            <a:rPr lang="en-US" dirty="0">
              <a:latin typeface="Verdana" panose="020B0604030504040204" pitchFamily="34" charset="0"/>
              <a:ea typeface="Verdana" panose="020B0604030504040204" pitchFamily="34" charset="0"/>
              <a:cs typeface="Verdana" panose="020B0604030504040204" pitchFamily="34" charset="0"/>
            </a:rPr>
            <a:t> un </a:t>
          </a:r>
          <a:r>
            <a:rPr lang="en-US" dirty="0" err="1">
              <a:latin typeface="Verdana" panose="020B0604030504040204" pitchFamily="34" charset="0"/>
              <a:ea typeface="Verdana" panose="020B0604030504040204" pitchFamily="34" charset="0"/>
              <a:cs typeface="Verdana" panose="020B0604030504040204" pitchFamily="34" charset="0"/>
            </a:rPr>
            <a:t>zinātnes</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ministrija</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B12E820F-D77D-DE4E-8F9E-64F2164AC032}" type="parTrans" cxnId="{A3E44F04-E650-C445-A897-03FF17042D54}">
      <dgm:prSet/>
      <dgm:spPr/>
      <dgm:t>
        <a:bodyPr/>
        <a:lstStyle/>
        <a:p>
          <a:endParaRPr lang="en-GB"/>
        </a:p>
      </dgm:t>
    </dgm:pt>
    <dgm:pt modelId="{D1C44EEC-D0A5-E549-9B15-5E71FEF10EDE}" type="sibTrans" cxnId="{A3E44F04-E650-C445-A897-03FF17042D54}">
      <dgm:prSet/>
      <dgm:spPr/>
      <dgm:t>
        <a:bodyPr/>
        <a:lstStyle/>
        <a:p>
          <a:endParaRPr lang="en-GB"/>
        </a:p>
      </dgm:t>
    </dgm:pt>
    <dgm:pt modelId="{BA259AE4-01FB-0C4D-ADD8-10B8692AEB01}">
      <dgm:prSet/>
      <dgm:spPr>
        <a:ln>
          <a:solidFill>
            <a:schemeClr val="bg2">
              <a:lumMod val="25000"/>
            </a:schemeClr>
          </a:solidFill>
        </a:ln>
      </dgm:spPr>
      <dgm:t>
        <a:bodyPr/>
        <a:lstStyle/>
        <a:p>
          <a:r>
            <a:rPr lang="en-US" dirty="0" err="1">
              <a:latin typeface="Verdana" panose="020B0604030504040204" pitchFamily="34" charset="0"/>
              <a:ea typeface="Verdana" panose="020B0604030504040204" pitchFamily="34" charset="0"/>
              <a:cs typeface="Verdana" panose="020B0604030504040204" pitchFamily="34" charset="0"/>
            </a:rPr>
            <a:t>Kultūras</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ministrija</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888265B0-EA6E-E34A-AD7A-0C234309CAF6}" type="parTrans" cxnId="{D25E70A0-5B5A-B84E-BC5E-D15CE8830BA7}">
      <dgm:prSet/>
      <dgm:spPr/>
      <dgm:t>
        <a:bodyPr/>
        <a:lstStyle/>
        <a:p>
          <a:endParaRPr lang="en-GB"/>
        </a:p>
      </dgm:t>
    </dgm:pt>
    <dgm:pt modelId="{A4D82BBD-4997-AC4C-A45B-CED20C5CE2C1}" type="sibTrans" cxnId="{D25E70A0-5B5A-B84E-BC5E-D15CE8830BA7}">
      <dgm:prSet/>
      <dgm:spPr/>
      <dgm:t>
        <a:bodyPr/>
        <a:lstStyle/>
        <a:p>
          <a:endParaRPr lang="en-GB"/>
        </a:p>
      </dgm:t>
    </dgm:pt>
    <dgm:pt modelId="{4D2D0EB8-B8FD-554E-83B0-60D1CD7357B0}">
      <dgm:prSet/>
      <dgm:spPr>
        <a:ln>
          <a:solidFill>
            <a:schemeClr val="bg2">
              <a:lumMod val="25000"/>
            </a:schemeClr>
          </a:solidFill>
        </a:ln>
      </dgm:spPr>
      <dgm:t>
        <a:bodyPr/>
        <a:lstStyle/>
        <a:p>
          <a:r>
            <a:rPr lang="en-US" dirty="0" err="1">
              <a:latin typeface="Verdana" panose="020B0604030504040204" pitchFamily="34" charset="0"/>
              <a:ea typeface="Verdana" panose="020B0604030504040204" pitchFamily="34" charset="0"/>
              <a:cs typeface="Verdana" panose="020B0604030504040204" pitchFamily="34" charset="0"/>
            </a:rPr>
            <a:t>Labklājības</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ministrija</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12A21E46-E5F0-CB43-A290-288C065EE11E}" type="parTrans" cxnId="{34095674-0DFE-EA44-B43E-F1165B8F8AAB}">
      <dgm:prSet/>
      <dgm:spPr/>
      <dgm:t>
        <a:bodyPr/>
        <a:lstStyle/>
        <a:p>
          <a:endParaRPr lang="en-GB"/>
        </a:p>
      </dgm:t>
    </dgm:pt>
    <dgm:pt modelId="{925445B5-F615-C64C-9598-A46DF7A03F35}" type="sibTrans" cxnId="{34095674-0DFE-EA44-B43E-F1165B8F8AAB}">
      <dgm:prSet/>
      <dgm:spPr/>
      <dgm:t>
        <a:bodyPr/>
        <a:lstStyle/>
        <a:p>
          <a:endParaRPr lang="en-GB"/>
        </a:p>
      </dgm:t>
    </dgm:pt>
    <dgm:pt modelId="{8B911313-4E44-214B-8CFD-E67DCB2A5C4E}">
      <dgm:prSet/>
      <dgm:spPr>
        <a:ln>
          <a:solidFill>
            <a:schemeClr val="bg2">
              <a:lumMod val="25000"/>
            </a:schemeClr>
          </a:solidFill>
        </a:ln>
      </dgm:spPr>
      <dgm:t>
        <a:bodyPr/>
        <a:lstStyle/>
        <a:p>
          <a:r>
            <a:rPr lang="en-US" dirty="0" err="1">
              <a:latin typeface="Verdana" panose="020B0604030504040204" pitchFamily="34" charset="0"/>
              <a:ea typeface="Verdana" panose="020B0604030504040204" pitchFamily="34" charset="0"/>
              <a:cs typeface="Verdana" panose="020B0604030504040204" pitchFamily="34" charset="0"/>
            </a:rPr>
            <a:t>Tieslietu</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ministrija</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780D2D0E-5B94-E642-82C1-02D2A8FD2CB5}" type="parTrans" cxnId="{5098C7D0-3EBA-334C-84D3-58999564F4AB}">
      <dgm:prSet/>
      <dgm:spPr/>
      <dgm:t>
        <a:bodyPr/>
        <a:lstStyle/>
        <a:p>
          <a:endParaRPr lang="en-GB"/>
        </a:p>
      </dgm:t>
    </dgm:pt>
    <dgm:pt modelId="{0BF5E5E6-8456-D94F-825E-DF8201AA4F67}" type="sibTrans" cxnId="{5098C7D0-3EBA-334C-84D3-58999564F4AB}">
      <dgm:prSet/>
      <dgm:spPr/>
      <dgm:t>
        <a:bodyPr/>
        <a:lstStyle/>
        <a:p>
          <a:endParaRPr lang="en-GB"/>
        </a:p>
      </dgm:t>
    </dgm:pt>
    <dgm:pt modelId="{C11BA8D8-723A-9D41-AEC9-486ECDE67E1B}">
      <dgm:prSet/>
      <dgm:spPr>
        <a:ln>
          <a:solidFill>
            <a:schemeClr val="bg2">
              <a:lumMod val="25000"/>
            </a:schemeClr>
          </a:solidFill>
        </a:ln>
      </dgm:spPr>
      <dgm:t>
        <a:bodyPr/>
        <a:lstStyle/>
        <a:p>
          <a:r>
            <a:rPr lang="en-US" dirty="0">
              <a:latin typeface="Verdana" panose="020B0604030504040204" pitchFamily="34" charset="0"/>
              <a:ea typeface="Verdana" panose="020B0604030504040204" pitchFamily="34" charset="0"/>
              <a:cs typeface="Verdana" panose="020B0604030504040204" pitchFamily="34" charset="0"/>
            </a:rPr>
            <a:t>Vides </a:t>
          </a:r>
          <a:r>
            <a:rPr lang="en-US" dirty="0" err="1">
              <a:latin typeface="Verdana" panose="020B0604030504040204" pitchFamily="34" charset="0"/>
              <a:ea typeface="Verdana" panose="020B0604030504040204" pitchFamily="34" charset="0"/>
              <a:cs typeface="Verdana" panose="020B0604030504040204" pitchFamily="34" charset="0"/>
            </a:rPr>
            <a:t>aizsardzības</a:t>
          </a:r>
          <a:r>
            <a:rPr lang="en-US" dirty="0">
              <a:latin typeface="Verdana" panose="020B0604030504040204" pitchFamily="34" charset="0"/>
              <a:ea typeface="Verdana" panose="020B0604030504040204" pitchFamily="34" charset="0"/>
              <a:cs typeface="Verdana" panose="020B0604030504040204" pitchFamily="34" charset="0"/>
            </a:rPr>
            <a:t> un </a:t>
          </a:r>
          <a:r>
            <a:rPr lang="en-US" dirty="0" err="1">
              <a:latin typeface="Verdana" panose="020B0604030504040204" pitchFamily="34" charset="0"/>
              <a:ea typeface="Verdana" panose="020B0604030504040204" pitchFamily="34" charset="0"/>
              <a:cs typeface="Verdana" panose="020B0604030504040204" pitchFamily="34" charset="0"/>
            </a:rPr>
            <a:t>regionālās</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attīstības</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ministrija</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51C54B52-3CC5-7E4E-B65A-5B7BA7DE205D}" type="parTrans" cxnId="{2EBBA10E-EDCE-2A47-9B36-D9661A345817}">
      <dgm:prSet/>
      <dgm:spPr/>
      <dgm:t>
        <a:bodyPr/>
        <a:lstStyle/>
        <a:p>
          <a:endParaRPr lang="en-GB"/>
        </a:p>
      </dgm:t>
    </dgm:pt>
    <dgm:pt modelId="{56F6EC78-C690-314D-8175-AA605961531F}" type="sibTrans" cxnId="{2EBBA10E-EDCE-2A47-9B36-D9661A345817}">
      <dgm:prSet/>
      <dgm:spPr/>
      <dgm:t>
        <a:bodyPr/>
        <a:lstStyle/>
        <a:p>
          <a:endParaRPr lang="en-GB"/>
        </a:p>
      </dgm:t>
    </dgm:pt>
    <dgm:pt modelId="{579FA769-9369-074B-9776-3BFDCE46D567}">
      <dgm:prSet/>
      <dgm:spPr>
        <a:solidFill>
          <a:schemeClr val="bg2">
            <a:lumMod val="50000"/>
          </a:schemeClr>
        </a:solidFill>
        <a:ln>
          <a:solidFill>
            <a:schemeClr val="tx1">
              <a:lumMod val="95000"/>
              <a:lumOff val="5000"/>
            </a:schemeClr>
          </a:solidFill>
        </a:ln>
      </dgm:spPr>
      <dgm:t>
        <a:bodyPr/>
        <a:lstStyle/>
        <a:p>
          <a:r>
            <a:rPr lang="en-US" b="1">
              <a:latin typeface="Verdana" panose="020B0604030504040204" pitchFamily="34" charset="0"/>
              <a:ea typeface="Verdana" panose="020B0604030504040204" pitchFamily="34" charset="0"/>
              <a:cs typeface="Verdana" panose="020B0604030504040204" pitchFamily="34" charset="0"/>
            </a:rPr>
            <a:t>Iestādes</a:t>
          </a:r>
          <a:endParaRPr lang="en-US" b="1" dirty="0">
            <a:latin typeface="Verdana" panose="020B0604030504040204" pitchFamily="34" charset="0"/>
            <a:ea typeface="Verdana" panose="020B0604030504040204" pitchFamily="34" charset="0"/>
            <a:cs typeface="Verdana" panose="020B0604030504040204" pitchFamily="34" charset="0"/>
          </a:endParaRPr>
        </a:p>
      </dgm:t>
    </dgm:pt>
    <dgm:pt modelId="{8CEB6375-B0B9-DA4A-81AD-D89F50169C88}" type="parTrans" cxnId="{55DADEEE-EC51-964A-91EA-CA956377298B}">
      <dgm:prSet/>
      <dgm:spPr/>
      <dgm:t>
        <a:bodyPr/>
        <a:lstStyle/>
        <a:p>
          <a:endParaRPr lang="en-GB"/>
        </a:p>
      </dgm:t>
    </dgm:pt>
    <dgm:pt modelId="{21A62DA0-6EAB-1F4D-B2CB-AA5385FA72FC}" type="sibTrans" cxnId="{55DADEEE-EC51-964A-91EA-CA956377298B}">
      <dgm:prSet/>
      <dgm:spPr/>
      <dgm:t>
        <a:bodyPr/>
        <a:lstStyle/>
        <a:p>
          <a:endParaRPr lang="en-GB"/>
        </a:p>
      </dgm:t>
    </dgm:pt>
    <dgm:pt modelId="{CCA9202B-3494-D94E-9A6D-0637DF8309CC}">
      <dgm:prSet/>
      <dgm:spPr>
        <a:ln>
          <a:solidFill>
            <a:schemeClr val="bg2">
              <a:lumMod val="25000"/>
            </a:schemeClr>
          </a:solidFill>
        </a:ln>
      </dgm:spPr>
      <dgm:t>
        <a:bodyPr/>
        <a:lstStyle/>
        <a:p>
          <a:r>
            <a:rPr lang="en-US" dirty="0" err="1">
              <a:latin typeface="Verdana" panose="020B0604030504040204" pitchFamily="34" charset="0"/>
              <a:ea typeface="Verdana" panose="020B0604030504040204" pitchFamily="34" charset="0"/>
              <a:cs typeface="Verdana" panose="020B0604030504040204" pitchFamily="34" charset="0"/>
            </a:rPr>
            <a:t>Valsts</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kanceleja</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2CF56938-65FA-8946-8740-FA9A2ED0F9FA}" type="parTrans" cxnId="{9430DF9D-EE69-CE4C-BFF9-D328DEDA4BC5}">
      <dgm:prSet/>
      <dgm:spPr/>
      <dgm:t>
        <a:bodyPr/>
        <a:lstStyle/>
        <a:p>
          <a:endParaRPr lang="en-GB"/>
        </a:p>
      </dgm:t>
    </dgm:pt>
    <dgm:pt modelId="{7E4490D7-BE7F-164A-AE21-65BF6D9D3B4C}" type="sibTrans" cxnId="{9430DF9D-EE69-CE4C-BFF9-D328DEDA4BC5}">
      <dgm:prSet/>
      <dgm:spPr/>
      <dgm:t>
        <a:bodyPr/>
        <a:lstStyle/>
        <a:p>
          <a:endParaRPr lang="en-GB"/>
        </a:p>
      </dgm:t>
    </dgm:pt>
    <dgm:pt modelId="{A4B017CB-DC68-9740-BC33-8182088FF1C8}">
      <dgm:prSet/>
      <dgm:spPr>
        <a:ln>
          <a:solidFill>
            <a:schemeClr val="bg2">
              <a:lumMod val="25000"/>
            </a:schemeClr>
          </a:solidFill>
        </a:ln>
      </dgm:spPr>
      <dgm:t>
        <a:bodyPr/>
        <a:lstStyle/>
        <a:p>
          <a:r>
            <a:rPr lang="en-US" dirty="0" err="1">
              <a:latin typeface="Verdana" panose="020B0604030504040204" pitchFamily="34" charset="0"/>
              <a:ea typeface="Verdana" panose="020B0604030504040204" pitchFamily="34" charset="0"/>
              <a:cs typeface="Verdana" panose="020B0604030504040204" pitchFamily="34" charset="0"/>
            </a:rPr>
            <a:t>Sabiedrības</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integrācijas</a:t>
          </a:r>
          <a:r>
            <a:rPr lang="en-US" dirty="0">
              <a:latin typeface="Verdana" panose="020B0604030504040204" pitchFamily="34" charset="0"/>
              <a:ea typeface="Verdana" panose="020B0604030504040204" pitchFamily="34" charset="0"/>
              <a:cs typeface="Verdana" panose="020B0604030504040204" pitchFamily="34" charset="0"/>
            </a:rPr>
            <a:t> fonds</a:t>
          </a:r>
        </a:p>
      </dgm:t>
    </dgm:pt>
    <dgm:pt modelId="{3767ECE4-C947-5742-BA75-A891492F787C}" type="parTrans" cxnId="{032D9E2B-F1B9-C347-A885-C202162DC9B1}">
      <dgm:prSet/>
      <dgm:spPr/>
      <dgm:t>
        <a:bodyPr/>
        <a:lstStyle/>
        <a:p>
          <a:endParaRPr lang="en-GB"/>
        </a:p>
      </dgm:t>
    </dgm:pt>
    <dgm:pt modelId="{6980DAE5-E566-1244-A5F7-7499AA6C44B6}" type="sibTrans" cxnId="{032D9E2B-F1B9-C347-A885-C202162DC9B1}">
      <dgm:prSet/>
      <dgm:spPr/>
      <dgm:t>
        <a:bodyPr/>
        <a:lstStyle/>
        <a:p>
          <a:endParaRPr lang="en-GB"/>
        </a:p>
      </dgm:t>
    </dgm:pt>
    <dgm:pt modelId="{7EDBD431-D02C-944D-86BE-C8D968F94D53}">
      <dgm:prSet/>
      <dgm:spPr>
        <a:ln>
          <a:solidFill>
            <a:schemeClr val="bg2">
              <a:lumMod val="25000"/>
            </a:schemeClr>
          </a:solidFill>
        </a:ln>
      </dgm:spPr>
      <dgm:t>
        <a:bodyPr/>
        <a:lstStyle/>
        <a:p>
          <a:r>
            <a:rPr lang="en-US" dirty="0" err="1">
              <a:latin typeface="Verdana" panose="020B0604030504040204" pitchFamily="34" charset="0"/>
              <a:ea typeface="Verdana" panose="020B0604030504040204" pitchFamily="34" charset="0"/>
              <a:cs typeface="Verdana" panose="020B0604030504040204" pitchFamily="34" charset="0"/>
            </a:rPr>
            <a:t>Korupcijas</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novēršanas</a:t>
          </a:r>
          <a:r>
            <a:rPr lang="en-US" dirty="0">
              <a:latin typeface="Verdana" panose="020B0604030504040204" pitchFamily="34" charset="0"/>
              <a:ea typeface="Verdana" panose="020B0604030504040204" pitchFamily="34" charset="0"/>
              <a:cs typeface="Verdana" panose="020B0604030504040204" pitchFamily="34" charset="0"/>
            </a:rPr>
            <a:t> un </a:t>
          </a:r>
          <a:r>
            <a:rPr lang="en-US" dirty="0" err="1">
              <a:latin typeface="Verdana" panose="020B0604030504040204" pitchFamily="34" charset="0"/>
              <a:ea typeface="Verdana" panose="020B0604030504040204" pitchFamily="34" charset="0"/>
              <a:cs typeface="Verdana" panose="020B0604030504040204" pitchFamily="34" charset="0"/>
            </a:rPr>
            <a:t>apkarošans</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birojs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CE6103F2-8025-7947-AE83-48772A7CE252}" type="parTrans" cxnId="{BEB79B53-DDEB-304E-BD3B-1AF96B49A291}">
      <dgm:prSet/>
      <dgm:spPr/>
      <dgm:t>
        <a:bodyPr/>
        <a:lstStyle/>
        <a:p>
          <a:endParaRPr lang="en-GB"/>
        </a:p>
      </dgm:t>
    </dgm:pt>
    <dgm:pt modelId="{739B72B4-A9CD-584C-98E5-DDFED36EDA4A}" type="sibTrans" cxnId="{BEB79B53-DDEB-304E-BD3B-1AF96B49A291}">
      <dgm:prSet/>
      <dgm:spPr/>
      <dgm:t>
        <a:bodyPr/>
        <a:lstStyle/>
        <a:p>
          <a:endParaRPr lang="en-GB"/>
        </a:p>
      </dgm:t>
    </dgm:pt>
    <dgm:pt modelId="{D7643DE0-D165-AF4F-A0AA-F9FD30F96034}">
      <dgm:prSet/>
      <dgm:spPr>
        <a:ln>
          <a:solidFill>
            <a:schemeClr val="bg2">
              <a:lumMod val="25000"/>
            </a:schemeClr>
          </a:solidFill>
        </a:ln>
      </dgm:spPr>
      <dgm:t>
        <a:bodyPr/>
        <a:lstStyle/>
        <a:p>
          <a:r>
            <a:rPr lang="en-US" dirty="0" err="1">
              <a:latin typeface="Verdana" panose="020B0604030504040204" pitchFamily="34" charset="0"/>
              <a:ea typeface="Verdana" panose="020B0604030504040204" pitchFamily="34" charset="0"/>
              <a:cs typeface="Verdana" panose="020B0604030504040204" pitchFamily="34" charset="0"/>
            </a:rPr>
            <a:t>Valsts</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ieņēmumu</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dienests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E8A7671E-B8A5-7D4A-8501-86039ABE7A71}" type="parTrans" cxnId="{C9D8AAC4-C145-1F4E-B022-5AC1B21E21A1}">
      <dgm:prSet/>
      <dgm:spPr/>
      <dgm:t>
        <a:bodyPr/>
        <a:lstStyle/>
        <a:p>
          <a:endParaRPr lang="en-GB"/>
        </a:p>
      </dgm:t>
    </dgm:pt>
    <dgm:pt modelId="{0245FD10-6CF2-7143-A482-051BE2621BD3}" type="sibTrans" cxnId="{C9D8AAC4-C145-1F4E-B022-5AC1B21E21A1}">
      <dgm:prSet/>
      <dgm:spPr/>
      <dgm:t>
        <a:bodyPr/>
        <a:lstStyle/>
        <a:p>
          <a:endParaRPr lang="en-GB"/>
        </a:p>
      </dgm:t>
    </dgm:pt>
    <dgm:pt modelId="{D928FC20-078D-41E1-8775-FF45E47C09C3}">
      <dgm:prSet/>
      <dgm:spPr>
        <a:ln>
          <a:solidFill>
            <a:schemeClr val="bg2">
              <a:lumMod val="25000"/>
            </a:schemeClr>
          </a:solidFill>
        </a:ln>
      </dgm:spPr>
      <dgm:t>
        <a:bodyPr/>
        <a:lstStyle/>
        <a:p>
          <a:r>
            <a:rPr lang="en-US" dirty="0">
              <a:latin typeface="Verdana" panose="020B0604030504040204" pitchFamily="34" charset="0"/>
              <a:ea typeface="Verdana" panose="020B0604030504040204" pitchFamily="34" charset="0"/>
              <a:cs typeface="Verdana" panose="020B0604030504040204" pitchFamily="34" charset="0"/>
            </a:rPr>
            <a:t>UNESCO L</a:t>
          </a:r>
          <a:r>
            <a:rPr lang="lv-LV" dirty="0">
              <a:latin typeface="Verdana" panose="020B0604030504040204" pitchFamily="34" charset="0"/>
              <a:ea typeface="Verdana" panose="020B0604030504040204" pitchFamily="34" charset="0"/>
              <a:cs typeface="Verdana" panose="020B0604030504040204" pitchFamily="34" charset="0"/>
            </a:rPr>
            <a:t>atvijas </a:t>
          </a:r>
          <a:r>
            <a:rPr lang="en-US" dirty="0">
              <a:latin typeface="Verdana" panose="020B0604030504040204" pitchFamily="34" charset="0"/>
              <a:ea typeface="Verdana" panose="020B0604030504040204" pitchFamily="34" charset="0"/>
              <a:cs typeface="Verdana" panose="020B0604030504040204" pitchFamily="34" charset="0"/>
            </a:rPr>
            <a:t>N</a:t>
          </a:r>
          <a:r>
            <a:rPr lang="lv-LV" dirty="0" err="1">
              <a:latin typeface="Verdana" panose="020B0604030504040204" pitchFamily="34" charset="0"/>
              <a:ea typeface="Verdana" panose="020B0604030504040204" pitchFamily="34" charset="0"/>
              <a:cs typeface="Verdana" panose="020B0604030504040204" pitchFamily="34" charset="0"/>
            </a:rPr>
            <a:t>acionālā</a:t>
          </a:r>
          <a:r>
            <a:rPr lang="lv-LV" dirty="0">
              <a:latin typeface="Verdana" panose="020B0604030504040204" pitchFamily="34" charset="0"/>
              <a:ea typeface="Verdana" panose="020B0604030504040204" pitchFamily="34" charset="0"/>
              <a:cs typeface="Verdana" panose="020B0604030504040204" pitchFamily="34" charset="0"/>
            </a:rPr>
            <a:t> komisija</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DA3A1EBD-9C33-4093-B73D-9720A2EAFDD7}" type="parTrans" cxnId="{3FF20B5C-0075-430D-BE50-804A068366EA}">
      <dgm:prSet/>
      <dgm:spPr/>
      <dgm:t>
        <a:bodyPr/>
        <a:lstStyle/>
        <a:p>
          <a:endParaRPr lang="lv-LV"/>
        </a:p>
      </dgm:t>
    </dgm:pt>
    <dgm:pt modelId="{491A82BE-BF13-44A9-AEA6-6D4947258332}" type="sibTrans" cxnId="{3FF20B5C-0075-430D-BE50-804A068366EA}">
      <dgm:prSet/>
      <dgm:spPr/>
      <dgm:t>
        <a:bodyPr/>
        <a:lstStyle/>
        <a:p>
          <a:endParaRPr lang="lv-LV"/>
        </a:p>
      </dgm:t>
    </dgm:pt>
    <dgm:pt modelId="{E9AF7A2D-E4DB-4CBE-8673-05045A82062C}">
      <dgm:prSet/>
      <dgm:spPr>
        <a:solidFill>
          <a:schemeClr val="bg2">
            <a:lumMod val="50000"/>
          </a:schemeClr>
        </a:solidFill>
        <a:ln>
          <a:solidFill>
            <a:schemeClr val="bg2">
              <a:lumMod val="25000"/>
            </a:schemeClr>
          </a:solidFill>
        </a:ln>
      </dgm:spPr>
      <dgm:t>
        <a:bodyPr/>
        <a:lstStyle/>
        <a:p>
          <a:r>
            <a:rPr lang="lv-LV" b="1" dirty="0">
              <a:latin typeface="Verdana" panose="020B0604030504040204" pitchFamily="34" charset="0"/>
              <a:ea typeface="Verdana" panose="020B0604030504040204" pitchFamily="34" charset="0"/>
              <a:cs typeface="Verdana" panose="020B0604030504040204" pitchFamily="34" charset="0"/>
            </a:rPr>
            <a:t>Citi</a:t>
          </a:r>
          <a:endParaRPr lang="en-US" b="1" dirty="0">
            <a:latin typeface="Verdana" panose="020B0604030504040204" pitchFamily="34" charset="0"/>
            <a:ea typeface="Verdana" panose="020B0604030504040204" pitchFamily="34" charset="0"/>
            <a:cs typeface="Verdana" panose="020B0604030504040204" pitchFamily="34" charset="0"/>
          </a:endParaRPr>
        </a:p>
      </dgm:t>
    </dgm:pt>
    <dgm:pt modelId="{1C0A2C56-859F-4229-B9C7-560826C89C3B}" type="parTrans" cxnId="{4A9C7FFC-8CC1-417A-9DE3-881949170A1A}">
      <dgm:prSet/>
      <dgm:spPr/>
      <dgm:t>
        <a:bodyPr/>
        <a:lstStyle/>
        <a:p>
          <a:endParaRPr lang="lv-LV"/>
        </a:p>
      </dgm:t>
    </dgm:pt>
    <dgm:pt modelId="{7C8E2FF7-43EC-41FA-A5D3-F39ECFA99EC3}" type="sibTrans" cxnId="{4A9C7FFC-8CC1-417A-9DE3-881949170A1A}">
      <dgm:prSet/>
      <dgm:spPr/>
      <dgm:t>
        <a:bodyPr/>
        <a:lstStyle/>
        <a:p>
          <a:endParaRPr lang="lv-LV"/>
        </a:p>
      </dgm:t>
    </dgm:pt>
    <dgm:pt modelId="{BD116ADD-5694-48C0-B1F2-03DF59C2E9A2}">
      <dgm:prSet/>
      <dgm:spPr>
        <a:solidFill>
          <a:schemeClr val="bg1"/>
        </a:solidFill>
        <a:ln>
          <a:solidFill>
            <a:schemeClr val="bg2">
              <a:lumMod val="25000"/>
            </a:schemeClr>
          </a:solidFill>
        </a:ln>
      </dgm:spPr>
      <dgm:t>
        <a:bodyPr/>
        <a:lstStyle/>
        <a:p>
          <a:r>
            <a:rPr lang="lv-LV" b="0" dirty="0">
              <a:latin typeface="Verdana" panose="020B0604030504040204" pitchFamily="34" charset="0"/>
              <a:ea typeface="Verdana" panose="020B0604030504040204" pitchFamily="34" charset="0"/>
              <a:cs typeface="Verdana" panose="020B0604030504040204" pitchFamily="34" charset="0"/>
            </a:rPr>
            <a:t>Juridiskā komisija</a:t>
          </a:r>
          <a:endParaRPr lang="en-US" b="0" dirty="0">
            <a:latin typeface="Verdana" panose="020B0604030504040204" pitchFamily="34" charset="0"/>
            <a:ea typeface="Verdana" panose="020B0604030504040204" pitchFamily="34" charset="0"/>
            <a:cs typeface="Verdana" panose="020B0604030504040204" pitchFamily="34" charset="0"/>
          </a:endParaRPr>
        </a:p>
      </dgm:t>
    </dgm:pt>
    <dgm:pt modelId="{132F1090-DFF1-4E04-BCA8-6D01E68F28BE}" type="parTrans" cxnId="{96DE82C0-F855-4690-817C-4BD37D59F3E5}">
      <dgm:prSet/>
      <dgm:spPr/>
      <dgm:t>
        <a:bodyPr/>
        <a:lstStyle/>
        <a:p>
          <a:endParaRPr lang="lv-LV"/>
        </a:p>
      </dgm:t>
    </dgm:pt>
    <dgm:pt modelId="{89DE7665-58AB-430D-9B86-69D292EB202F}" type="sibTrans" cxnId="{96DE82C0-F855-4690-817C-4BD37D59F3E5}">
      <dgm:prSet/>
      <dgm:spPr/>
      <dgm:t>
        <a:bodyPr/>
        <a:lstStyle/>
        <a:p>
          <a:endParaRPr lang="lv-LV"/>
        </a:p>
      </dgm:t>
    </dgm:pt>
    <dgm:pt modelId="{41A99AA3-FB7B-41AD-A10B-927364153E6D}">
      <dgm:prSet/>
      <dgm:spPr>
        <a:solidFill>
          <a:schemeClr val="bg1"/>
        </a:solidFill>
        <a:ln>
          <a:solidFill>
            <a:schemeClr val="bg2">
              <a:lumMod val="25000"/>
            </a:schemeClr>
          </a:solidFill>
        </a:ln>
      </dgm:spPr>
      <dgm:t>
        <a:bodyPr/>
        <a:lstStyle/>
        <a:p>
          <a:r>
            <a:rPr lang="lv-LV" b="0" dirty="0">
              <a:latin typeface="Verdana" panose="020B0604030504040204" pitchFamily="34" charset="0"/>
              <a:ea typeface="Verdana" panose="020B0604030504040204" pitchFamily="34" charset="0"/>
              <a:cs typeface="Verdana" panose="020B0604030504040204" pitchFamily="34" charset="0"/>
            </a:rPr>
            <a:t>Aizsardzības, </a:t>
          </a:r>
          <a:r>
            <a:rPr lang="lv-LV" b="0" dirty="0" err="1">
              <a:latin typeface="Verdana" panose="020B0604030504040204" pitchFamily="34" charset="0"/>
              <a:ea typeface="Verdana" panose="020B0604030504040204" pitchFamily="34" charset="0"/>
              <a:cs typeface="Verdana" panose="020B0604030504040204" pitchFamily="34" charset="0"/>
            </a:rPr>
            <a:t>iekšlietu</a:t>
          </a:r>
          <a:r>
            <a:rPr lang="lv-LV" b="0" dirty="0">
              <a:latin typeface="Verdana" panose="020B0604030504040204" pitchFamily="34" charset="0"/>
              <a:ea typeface="Verdana" panose="020B0604030504040204" pitchFamily="34" charset="0"/>
              <a:cs typeface="Verdana" panose="020B0604030504040204" pitchFamily="34" charset="0"/>
            </a:rPr>
            <a:t> un korupcijas novēršanas komisija</a:t>
          </a:r>
          <a:endParaRPr lang="en-US" b="0" dirty="0">
            <a:latin typeface="Verdana" panose="020B0604030504040204" pitchFamily="34" charset="0"/>
            <a:ea typeface="Verdana" panose="020B0604030504040204" pitchFamily="34" charset="0"/>
            <a:cs typeface="Verdana" panose="020B0604030504040204" pitchFamily="34" charset="0"/>
          </a:endParaRPr>
        </a:p>
      </dgm:t>
    </dgm:pt>
    <dgm:pt modelId="{52E7DF7D-5E5C-4A88-B242-FE2187DF2057}" type="parTrans" cxnId="{06B02BF5-0681-462A-8C67-D7DC63A24026}">
      <dgm:prSet/>
      <dgm:spPr/>
      <dgm:t>
        <a:bodyPr/>
        <a:lstStyle/>
        <a:p>
          <a:endParaRPr lang="lv-LV"/>
        </a:p>
      </dgm:t>
    </dgm:pt>
    <dgm:pt modelId="{6DF70A4D-7CE6-4271-BC54-0F1DCACD7F45}" type="sibTrans" cxnId="{06B02BF5-0681-462A-8C67-D7DC63A24026}">
      <dgm:prSet/>
      <dgm:spPr/>
      <dgm:t>
        <a:bodyPr/>
        <a:lstStyle/>
        <a:p>
          <a:endParaRPr lang="lv-LV"/>
        </a:p>
      </dgm:t>
    </dgm:pt>
    <dgm:pt modelId="{BBE735B4-E5CF-47FF-9079-8AA68EF8D967}">
      <dgm:prSet/>
      <dgm:spPr>
        <a:ln>
          <a:solidFill>
            <a:schemeClr val="bg2">
              <a:lumMod val="25000"/>
            </a:schemeClr>
          </a:solidFill>
        </a:ln>
      </dgm:spPr>
      <dgm:t>
        <a:bodyPr/>
        <a:lstStyle/>
        <a:p>
          <a:r>
            <a:rPr lang="lv-LV" dirty="0" err="1">
              <a:latin typeface="Verdana" panose="020B0604030504040204" pitchFamily="34" charset="0"/>
              <a:ea typeface="Verdana" panose="020B0604030504040204" pitchFamily="34" charset="0"/>
              <a:cs typeface="Verdana" panose="020B0604030504040204" pitchFamily="34" charset="0"/>
            </a:rPr>
            <a:t>Tiesībsarga</a:t>
          </a:r>
          <a:r>
            <a:rPr lang="lv-LV" dirty="0">
              <a:latin typeface="Verdana" panose="020B0604030504040204" pitchFamily="34" charset="0"/>
              <a:ea typeface="Verdana" panose="020B0604030504040204" pitchFamily="34" charset="0"/>
              <a:cs typeface="Verdana" panose="020B0604030504040204" pitchFamily="34" charset="0"/>
            </a:rPr>
            <a:t> birojs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2C2BD939-5073-455D-A902-B82962F3CE7F}" type="parTrans" cxnId="{12862805-FB97-49A6-8504-BC5F385ACC75}">
      <dgm:prSet/>
      <dgm:spPr/>
      <dgm:t>
        <a:bodyPr/>
        <a:lstStyle/>
        <a:p>
          <a:endParaRPr lang="lv-LV"/>
        </a:p>
      </dgm:t>
    </dgm:pt>
    <dgm:pt modelId="{1ACEB065-EC90-4ABB-BC60-3A5801248474}" type="sibTrans" cxnId="{12862805-FB97-49A6-8504-BC5F385ACC75}">
      <dgm:prSet/>
      <dgm:spPr/>
      <dgm:t>
        <a:bodyPr/>
        <a:lstStyle/>
        <a:p>
          <a:endParaRPr lang="lv-LV"/>
        </a:p>
      </dgm:t>
    </dgm:pt>
    <dgm:pt modelId="{2B2D1065-7418-464D-8B55-2DB08FCE3F6D}" type="pres">
      <dgm:prSet presAssocID="{BEFBF2F3-55EC-714E-9A5F-A71E209E367B}" presName="linear" presStyleCnt="0">
        <dgm:presLayoutVars>
          <dgm:dir/>
          <dgm:animLvl val="lvl"/>
          <dgm:resizeHandles val="exact"/>
        </dgm:presLayoutVars>
      </dgm:prSet>
      <dgm:spPr/>
    </dgm:pt>
    <dgm:pt modelId="{02CB503A-530A-814B-A3BE-19DF4C5D8679}" type="pres">
      <dgm:prSet presAssocID="{F5915AF8-DC97-9845-AEAC-4BB39200D21E}" presName="parentLin" presStyleCnt="0"/>
      <dgm:spPr/>
    </dgm:pt>
    <dgm:pt modelId="{4FC53588-622A-724C-BCA7-7013F28F7013}" type="pres">
      <dgm:prSet presAssocID="{F5915AF8-DC97-9845-AEAC-4BB39200D21E}" presName="parentLeftMargin" presStyleLbl="node1" presStyleIdx="0" presStyleCnt="4"/>
      <dgm:spPr/>
    </dgm:pt>
    <dgm:pt modelId="{46496126-A6F0-DD44-8F2F-6BF1942B2CB9}" type="pres">
      <dgm:prSet presAssocID="{F5915AF8-DC97-9845-AEAC-4BB39200D21E}" presName="parentText" presStyleLbl="node1" presStyleIdx="0" presStyleCnt="4">
        <dgm:presLayoutVars>
          <dgm:chMax val="0"/>
          <dgm:bulletEnabled val="1"/>
        </dgm:presLayoutVars>
      </dgm:prSet>
      <dgm:spPr/>
    </dgm:pt>
    <dgm:pt modelId="{76AF71B8-B868-0B44-B335-B4A9AB364C32}" type="pres">
      <dgm:prSet presAssocID="{F5915AF8-DC97-9845-AEAC-4BB39200D21E}" presName="negativeSpace" presStyleCnt="0"/>
      <dgm:spPr/>
    </dgm:pt>
    <dgm:pt modelId="{969E934F-F1E5-A248-AEA5-E8D12B4E74C7}" type="pres">
      <dgm:prSet presAssocID="{F5915AF8-DC97-9845-AEAC-4BB39200D21E}" presName="childText" presStyleLbl="conFgAcc1" presStyleIdx="0" presStyleCnt="4">
        <dgm:presLayoutVars>
          <dgm:bulletEnabled val="1"/>
        </dgm:presLayoutVars>
      </dgm:prSet>
      <dgm:spPr/>
    </dgm:pt>
    <dgm:pt modelId="{FDDE04C0-FE52-BB45-9146-7D4385608404}" type="pres">
      <dgm:prSet presAssocID="{F1912791-E766-F441-A8FD-1B73153B26A2}" presName="spaceBetweenRectangles" presStyleCnt="0"/>
      <dgm:spPr/>
    </dgm:pt>
    <dgm:pt modelId="{C9D012E0-153C-6F4F-BEA5-13569A5EABB7}" type="pres">
      <dgm:prSet presAssocID="{B0AEC718-3CC5-E642-8A63-6B6F501CDD4F}" presName="parentLin" presStyleCnt="0"/>
      <dgm:spPr/>
    </dgm:pt>
    <dgm:pt modelId="{7726EC0E-D1E2-3942-A469-D91908BF670D}" type="pres">
      <dgm:prSet presAssocID="{B0AEC718-3CC5-E642-8A63-6B6F501CDD4F}" presName="parentLeftMargin" presStyleLbl="node1" presStyleIdx="0" presStyleCnt="4"/>
      <dgm:spPr/>
    </dgm:pt>
    <dgm:pt modelId="{8C87F441-27D8-2D4E-848F-857256EBF0B3}" type="pres">
      <dgm:prSet presAssocID="{B0AEC718-3CC5-E642-8A63-6B6F501CDD4F}" presName="parentText" presStyleLbl="node1" presStyleIdx="1" presStyleCnt="4">
        <dgm:presLayoutVars>
          <dgm:chMax val="0"/>
          <dgm:bulletEnabled val="1"/>
        </dgm:presLayoutVars>
      </dgm:prSet>
      <dgm:spPr/>
    </dgm:pt>
    <dgm:pt modelId="{AB069A1F-AF21-884B-82B4-125AA0FFF806}" type="pres">
      <dgm:prSet presAssocID="{B0AEC718-3CC5-E642-8A63-6B6F501CDD4F}" presName="negativeSpace" presStyleCnt="0"/>
      <dgm:spPr/>
    </dgm:pt>
    <dgm:pt modelId="{53D64FF1-2DE1-744E-943F-2C46385542A6}" type="pres">
      <dgm:prSet presAssocID="{B0AEC718-3CC5-E642-8A63-6B6F501CDD4F}" presName="childText" presStyleLbl="conFgAcc1" presStyleIdx="1" presStyleCnt="4">
        <dgm:presLayoutVars>
          <dgm:bulletEnabled val="1"/>
        </dgm:presLayoutVars>
      </dgm:prSet>
      <dgm:spPr/>
    </dgm:pt>
    <dgm:pt modelId="{342591AC-AB0F-C940-9F4E-AAFC470D46AD}" type="pres">
      <dgm:prSet presAssocID="{7DA12890-828B-C64D-9FC2-36BDF311A5B8}" presName="spaceBetweenRectangles" presStyleCnt="0"/>
      <dgm:spPr/>
    </dgm:pt>
    <dgm:pt modelId="{FFE3E9B1-300C-2E42-AB61-76A625447BAE}" type="pres">
      <dgm:prSet presAssocID="{579FA769-9369-074B-9776-3BFDCE46D567}" presName="parentLin" presStyleCnt="0"/>
      <dgm:spPr/>
    </dgm:pt>
    <dgm:pt modelId="{172E2553-E717-F34A-97F9-770467275A19}" type="pres">
      <dgm:prSet presAssocID="{579FA769-9369-074B-9776-3BFDCE46D567}" presName="parentLeftMargin" presStyleLbl="node1" presStyleIdx="1" presStyleCnt="4"/>
      <dgm:spPr/>
    </dgm:pt>
    <dgm:pt modelId="{79DED5F1-AC8E-7144-B8DD-F509801EAAB9}" type="pres">
      <dgm:prSet presAssocID="{579FA769-9369-074B-9776-3BFDCE46D567}" presName="parentText" presStyleLbl="node1" presStyleIdx="2" presStyleCnt="4">
        <dgm:presLayoutVars>
          <dgm:chMax val="0"/>
          <dgm:bulletEnabled val="1"/>
        </dgm:presLayoutVars>
      </dgm:prSet>
      <dgm:spPr/>
    </dgm:pt>
    <dgm:pt modelId="{53B0C844-B506-C147-9028-C10EC0548E7F}" type="pres">
      <dgm:prSet presAssocID="{579FA769-9369-074B-9776-3BFDCE46D567}" presName="negativeSpace" presStyleCnt="0"/>
      <dgm:spPr/>
    </dgm:pt>
    <dgm:pt modelId="{D3133FE0-D920-484B-8162-F04EF56CA1A9}" type="pres">
      <dgm:prSet presAssocID="{579FA769-9369-074B-9776-3BFDCE46D567}" presName="childText" presStyleLbl="conFgAcc1" presStyleIdx="2" presStyleCnt="4">
        <dgm:presLayoutVars>
          <dgm:bulletEnabled val="1"/>
        </dgm:presLayoutVars>
      </dgm:prSet>
      <dgm:spPr/>
    </dgm:pt>
    <dgm:pt modelId="{A12D2C12-55D4-42FA-9245-218205044815}" type="pres">
      <dgm:prSet presAssocID="{21A62DA0-6EAB-1F4D-B2CB-AA5385FA72FC}" presName="spaceBetweenRectangles" presStyleCnt="0"/>
      <dgm:spPr/>
    </dgm:pt>
    <dgm:pt modelId="{0D902E03-C7D3-49FB-B6F5-1B3BC9AA0390}" type="pres">
      <dgm:prSet presAssocID="{E9AF7A2D-E4DB-4CBE-8673-05045A82062C}" presName="parentLin" presStyleCnt="0"/>
      <dgm:spPr/>
    </dgm:pt>
    <dgm:pt modelId="{75E85501-E9AC-4201-BC89-5AA7E67BE953}" type="pres">
      <dgm:prSet presAssocID="{E9AF7A2D-E4DB-4CBE-8673-05045A82062C}" presName="parentLeftMargin" presStyleLbl="node1" presStyleIdx="2" presStyleCnt="4"/>
      <dgm:spPr/>
    </dgm:pt>
    <dgm:pt modelId="{20577C17-DF8C-433C-B325-5AC653906408}" type="pres">
      <dgm:prSet presAssocID="{E9AF7A2D-E4DB-4CBE-8673-05045A82062C}" presName="parentText" presStyleLbl="node1" presStyleIdx="3" presStyleCnt="4">
        <dgm:presLayoutVars>
          <dgm:chMax val="0"/>
          <dgm:bulletEnabled val="1"/>
        </dgm:presLayoutVars>
      </dgm:prSet>
      <dgm:spPr/>
    </dgm:pt>
    <dgm:pt modelId="{B4695036-7FF6-449C-B490-24E7937CF929}" type="pres">
      <dgm:prSet presAssocID="{E9AF7A2D-E4DB-4CBE-8673-05045A82062C}" presName="negativeSpace" presStyleCnt="0"/>
      <dgm:spPr/>
    </dgm:pt>
    <dgm:pt modelId="{FF0D3019-CCDE-443E-83FF-112CE8F26A54}" type="pres">
      <dgm:prSet presAssocID="{E9AF7A2D-E4DB-4CBE-8673-05045A82062C}" presName="childText" presStyleLbl="conFgAcc1" presStyleIdx="3" presStyleCnt="4">
        <dgm:presLayoutVars>
          <dgm:bulletEnabled val="1"/>
        </dgm:presLayoutVars>
      </dgm:prSet>
      <dgm:spPr/>
    </dgm:pt>
  </dgm:ptLst>
  <dgm:cxnLst>
    <dgm:cxn modelId="{920AE300-A787-D145-9DD4-D8C91EFD104E}" type="presOf" srcId="{CCA9202B-3494-D94E-9A6D-0637DF8309CC}" destId="{D3133FE0-D920-484B-8162-F04EF56CA1A9}" srcOrd="0" destOrd="0" presId="urn:microsoft.com/office/officeart/2005/8/layout/list1"/>
    <dgm:cxn modelId="{A3E44F04-E650-C445-A897-03FF17042D54}" srcId="{B0AEC718-3CC5-E642-8A63-6B6F501CDD4F}" destId="{58981279-0BFC-2041-83BD-F99FD9C7BA1A}" srcOrd="4" destOrd="0" parTransId="{B12E820F-D77D-DE4E-8F9E-64F2164AC032}" sibTransId="{D1C44EEC-D0A5-E549-9B15-5E71FEF10EDE}"/>
    <dgm:cxn modelId="{12862805-FB97-49A6-8504-BC5F385ACC75}" srcId="{E9AF7A2D-E4DB-4CBE-8673-05045A82062C}" destId="{BBE735B4-E5CF-47FF-9079-8AA68EF8D967}" srcOrd="1" destOrd="0" parTransId="{2C2BD939-5073-455D-A902-B82962F3CE7F}" sibTransId="{1ACEB065-EC90-4ABB-BC60-3A5801248474}"/>
    <dgm:cxn modelId="{647CF707-E78E-894F-A8CF-F45042EBAA11}" type="presOf" srcId="{047C1DF1-F2BC-FA47-81D1-146394FEEBFD}" destId="{53D64FF1-2DE1-744E-943F-2C46385542A6}" srcOrd="0" destOrd="1" presId="urn:microsoft.com/office/officeart/2005/8/layout/list1"/>
    <dgm:cxn modelId="{2EBBA10E-EDCE-2A47-9B36-D9661A345817}" srcId="{B0AEC718-3CC5-E642-8A63-6B6F501CDD4F}" destId="{C11BA8D8-723A-9D41-AEC9-486ECDE67E1B}" srcOrd="8" destOrd="0" parTransId="{51C54B52-3CC5-7E4E-B65A-5B7BA7DE205D}" sibTransId="{56F6EC78-C690-314D-8175-AA605961531F}"/>
    <dgm:cxn modelId="{74E46718-9EAD-462F-A440-81DE357CAB42}" type="presOf" srcId="{BBE735B4-E5CF-47FF-9079-8AA68EF8D967}" destId="{FF0D3019-CCDE-443E-83FF-112CE8F26A54}" srcOrd="0" destOrd="1" presId="urn:microsoft.com/office/officeart/2005/8/layout/list1"/>
    <dgm:cxn modelId="{58E46D19-947B-8F4F-98A2-3D5DF347A171}" type="presOf" srcId="{58981279-0BFC-2041-83BD-F99FD9C7BA1A}" destId="{53D64FF1-2DE1-744E-943F-2C46385542A6}" srcOrd="0" destOrd="4" presId="urn:microsoft.com/office/officeart/2005/8/layout/list1"/>
    <dgm:cxn modelId="{FC7F571C-B408-9447-8B78-DCDC47B9A2BE}" type="presOf" srcId="{817ED595-6427-CB42-954A-AEAAB1D3C6D2}" destId="{53D64FF1-2DE1-744E-943F-2C46385542A6}" srcOrd="0" destOrd="2" presId="urn:microsoft.com/office/officeart/2005/8/layout/list1"/>
    <dgm:cxn modelId="{9F1E2D21-6AA0-F149-BB7E-4D957D66FCE0}" type="presOf" srcId="{8B911313-4E44-214B-8CFD-E67DCB2A5C4E}" destId="{53D64FF1-2DE1-744E-943F-2C46385542A6}" srcOrd="0" destOrd="7" presId="urn:microsoft.com/office/officeart/2005/8/layout/list1"/>
    <dgm:cxn modelId="{29655024-901B-A147-9A36-09A7E55F3372}" type="presOf" srcId="{579FA769-9369-074B-9776-3BFDCE46D567}" destId="{79DED5F1-AC8E-7144-B8DD-F509801EAAB9}" srcOrd="1" destOrd="0" presId="urn:microsoft.com/office/officeart/2005/8/layout/list1"/>
    <dgm:cxn modelId="{032D9E2B-F1B9-C347-A885-C202162DC9B1}" srcId="{579FA769-9369-074B-9776-3BFDCE46D567}" destId="{A4B017CB-DC68-9740-BC33-8182088FF1C8}" srcOrd="1" destOrd="0" parTransId="{3767ECE4-C947-5742-BA75-A891492F787C}" sibTransId="{6980DAE5-E566-1244-A5F7-7499AA6C44B6}"/>
    <dgm:cxn modelId="{7CFF1A2D-A328-DA43-8229-733C326F6BC3}" type="presOf" srcId="{3006E187-BC6D-044C-B1EA-0C75D841D412}" destId="{53D64FF1-2DE1-744E-943F-2C46385542A6}" srcOrd="0" destOrd="0" presId="urn:microsoft.com/office/officeart/2005/8/layout/list1"/>
    <dgm:cxn modelId="{12F1D630-7F64-FA4A-A7C2-399304E0D31B}" type="presOf" srcId="{4D2D0EB8-B8FD-554E-83B0-60D1CD7357B0}" destId="{53D64FF1-2DE1-744E-943F-2C46385542A6}" srcOrd="0" destOrd="6" presId="urn:microsoft.com/office/officeart/2005/8/layout/list1"/>
    <dgm:cxn modelId="{3FF20B5C-0075-430D-BE50-804A068366EA}" srcId="{E9AF7A2D-E4DB-4CBE-8673-05045A82062C}" destId="{D928FC20-078D-41E1-8775-FF45E47C09C3}" srcOrd="0" destOrd="0" parTransId="{DA3A1EBD-9C33-4093-B73D-9720A2EAFDD7}" sibTransId="{491A82BE-BF13-44A9-AEA6-6D4947258332}"/>
    <dgm:cxn modelId="{16CCAB5C-A8E9-4D05-BB32-43C8643F99DD}" type="presOf" srcId="{E9AF7A2D-E4DB-4CBE-8673-05045A82062C}" destId="{75E85501-E9AC-4201-BC89-5AA7E67BE953}" srcOrd="0" destOrd="0" presId="urn:microsoft.com/office/officeart/2005/8/layout/list1"/>
    <dgm:cxn modelId="{BE64DD5C-282A-5A41-A8C4-56046A62B01C}" type="presOf" srcId="{7EDBD431-D02C-944D-86BE-C8D968F94D53}" destId="{D3133FE0-D920-484B-8162-F04EF56CA1A9}" srcOrd="0" destOrd="2" presId="urn:microsoft.com/office/officeart/2005/8/layout/list1"/>
    <dgm:cxn modelId="{A445C365-FF31-5046-81B0-6FA9EDE9AFD3}" type="presOf" srcId="{BEFBF2F3-55EC-714E-9A5F-A71E209E367B}" destId="{2B2D1065-7418-464D-8B55-2DB08FCE3F6D}" srcOrd="0" destOrd="0" presId="urn:microsoft.com/office/officeart/2005/8/layout/list1"/>
    <dgm:cxn modelId="{C017F849-9AE6-D44A-8E7A-36A4667C38FA}" srcId="{B0AEC718-3CC5-E642-8A63-6B6F501CDD4F}" destId="{817ED595-6427-CB42-954A-AEAAB1D3C6D2}" srcOrd="2" destOrd="0" parTransId="{B0B12FF5-0223-4A42-94A2-70882850D247}" sibTransId="{94C1DE88-2EC8-AF43-A481-6D79938D3DC2}"/>
    <dgm:cxn modelId="{6E054B6B-E31E-E640-9B26-57604BCDF73A}" srcId="{B0AEC718-3CC5-E642-8A63-6B6F501CDD4F}" destId="{3006E187-BC6D-044C-B1EA-0C75D841D412}" srcOrd="0" destOrd="0" parTransId="{971368BD-48AD-4341-89BD-92A94EF20C1D}" sibTransId="{8AB00E21-C6C7-5A46-8885-5524180BFC28}"/>
    <dgm:cxn modelId="{AD7FC34B-82F1-48F8-9E48-2CFAA55A4756}" type="presOf" srcId="{41A99AA3-FB7B-41AD-A10B-927364153E6D}" destId="{969E934F-F1E5-A248-AEA5-E8D12B4E74C7}" srcOrd="0" destOrd="1" presId="urn:microsoft.com/office/officeart/2005/8/layout/list1"/>
    <dgm:cxn modelId="{A7BDED6B-3D1A-A14C-B6BA-FC84C372A1A9}" type="presOf" srcId="{D7643DE0-D165-AF4F-A0AA-F9FD30F96034}" destId="{D3133FE0-D920-484B-8162-F04EF56CA1A9}" srcOrd="0" destOrd="3" presId="urn:microsoft.com/office/officeart/2005/8/layout/list1"/>
    <dgm:cxn modelId="{D4D9F76C-5ECE-4441-960D-351957830EF8}" srcId="{BEFBF2F3-55EC-714E-9A5F-A71E209E367B}" destId="{B0AEC718-3CC5-E642-8A63-6B6F501CDD4F}" srcOrd="1" destOrd="0" parTransId="{339CDD91-F27E-7E41-BDD0-5EA77BFD407E}" sibTransId="{7DA12890-828B-C64D-9FC2-36BDF311A5B8}"/>
    <dgm:cxn modelId="{ED77904F-ECAA-144B-A1A6-5A2760E91533}" type="presOf" srcId="{F5915AF8-DC97-9845-AEAC-4BB39200D21E}" destId="{4FC53588-622A-724C-BCA7-7013F28F7013}" srcOrd="0" destOrd="0" presId="urn:microsoft.com/office/officeart/2005/8/layout/list1"/>
    <dgm:cxn modelId="{C2776852-3E53-E748-9DA1-8EC5609E5BE9}" type="presOf" srcId="{579FA769-9369-074B-9776-3BFDCE46D567}" destId="{172E2553-E717-F34A-97F9-770467275A19}" srcOrd="0" destOrd="0" presId="urn:microsoft.com/office/officeart/2005/8/layout/list1"/>
    <dgm:cxn modelId="{BEB79B53-DDEB-304E-BD3B-1AF96B49A291}" srcId="{579FA769-9369-074B-9776-3BFDCE46D567}" destId="{7EDBD431-D02C-944D-86BE-C8D968F94D53}" srcOrd="2" destOrd="0" parTransId="{CE6103F2-8025-7947-AE83-48772A7CE252}" sibTransId="{739B72B4-A9CD-584C-98E5-DDFED36EDA4A}"/>
    <dgm:cxn modelId="{34095674-0DFE-EA44-B43E-F1165B8F8AAB}" srcId="{B0AEC718-3CC5-E642-8A63-6B6F501CDD4F}" destId="{4D2D0EB8-B8FD-554E-83B0-60D1CD7357B0}" srcOrd="6" destOrd="0" parTransId="{12A21E46-E5F0-CB43-A290-288C065EE11E}" sibTransId="{925445B5-F615-C64C-9598-A46DF7A03F35}"/>
    <dgm:cxn modelId="{91C22577-3EBF-324F-B843-292DCC9F0B57}" type="presOf" srcId="{C11BA8D8-723A-9D41-AEC9-486ECDE67E1B}" destId="{53D64FF1-2DE1-744E-943F-2C46385542A6}" srcOrd="0" destOrd="8" presId="urn:microsoft.com/office/officeart/2005/8/layout/list1"/>
    <dgm:cxn modelId="{7EB85E83-E8A1-E94B-A2F0-AC2B58F11D85}" srcId="{BEFBF2F3-55EC-714E-9A5F-A71E209E367B}" destId="{F5915AF8-DC97-9845-AEAC-4BB39200D21E}" srcOrd="0" destOrd="0" parTransId="{72A18F5B-5E8E-6E45-BF95-28BB1BA2323F}" sibTransId="{F1912791-E766-F441-A8FD-1B73153B26A2}"/>
    <dgm:cxn modelId="{73C7F283-7A88-8841-8219-56C1ACE5E4BF}" type="presOf" srcId="{F5915AF8-DC97-9845-AEAC-4BB39200D21E}" destId="{46496126-A6F0-DD44-8F2F-6BF1942B2CB9}" srcOrd="1" destOrd="0" presId="urn:microsoft.com/office/officeart/2005/8/layout/list1"/>
    <dgm:cxn modelId="{9C93C78E-1DCF-4B09-B135-E25E4EBECD50}" type="presOf" srcId="{BD116ADD-5694-48C0-B1F2-03DF59C2E9A2}" destId="{969E934F-F1E5-A248-AEA5-E8D12B4E74C7}" srcOrd="0" destOrd="0" presId="urn:microsoft.com/office/officeart/2005/8/layout/list1"/>
    <dgm:cxn modelId="{9430DF9D-EE69-CE4C-BFF9-D328DEDA4BC5}" srcId="{579FA769-9369-074B-9776-3BFDCE46D567}" destId="{CCA9202B-3494-D94E-9A6D-0637DF8309CC}" srcOrd="0" destOrd="0" parTransId="{2CF56938-65FA-8946-8740-FA9A2ED0F9FA}" sibTransId="{7E4490D7-BE7F-164A-AE21-65BF6D9D3B4C}"/>
    <dgm:cxn modelId="{D25E70A0-5B5A-B84E-BC5E-D15CE8830BA7}" srcId="{B0AEC718-3CC5-E642-8A63-6B6F501CDD4F}" destId="{BA259AE4-01FB-0C4D-ADD8-10B8692AEB01}" srcOrd="5" destOrd="0" parTransId="{888265B0-EA6E-E34A-AD7A-0C234309CAF6}" sibTransId="{A4D82BBD-4997-AC4C-A45B-CED20C5CE2C1}"/>
    <dgm:cxn modelId="{97ABAFAC-7EE1-9C4C-8BD4-81B69B23E6E7}" type="presOf" srcId="{A4B017CB-DC68-9740-BC33-8182088FF1C8}" destId="{D3133FE0-D920-484B-8162-F04EF56CA1A9}" srcOrd="0" destOrd="1" presId="urn:microsoft.com/office/officeart/2005/8/layout/list1"/>
    <dgm:cxn modelId="{96DE82C0-F855-4690-817C-4BD37D59F3E5}" srcId="{F5915AF8-DC97-9845-AEAC-4BB39200D21E}" destId="{BD116ADD-5694-48C0-B1F2-03DF59C2E9A2}" srcOrd="0" destOrd="0" parTransId="{132F1090-DFF1-4E04-BCA8-6D01E68F28BE}" sibTransId="{89DE7665-58AB-430D-9B86-69D292EB202F}"/>
    <dgm:cxn modelId="{8E8EBDC0-1B90-BD45-B4F4-B267AFA202EE}" type="presOf" srcId="{D742863C-6DDB-D545-BB65-C6DE87EF0788}" destId="{53D64FF1-2DE1-744E-943F-2C46385542A6}" srcOrd="0" destOrd="3" presId="urn:microsoft.com/office/officeart/2005/8/layout/list1"/>
    <dgm:cxn modelId="{BCD31FC3-F7E6-854D-90BF-38B92D93848F}" type="presOf" srcId="{B0AEC718-3CC5-E642-8A63-6B6F501CDD4F}" destId="{7726EC0E-D1E2-3942-A469-D91908BF670D}" srcOrd="0" destOrd="0" presId="urn:microsoft.com/office/officeart/2005/8/layout/list1"/>
    <dgm:cxn modelId="{C9D8AAC4-C145-1F4E-B022-5AC1B21E21A1}" srcId="{579FA769-9369-074B-9776-3BFDCE46D567}" destId="{D7643DE0-D165-AF4F-A0AA-F9FD30F96034}" srcOrd="3" destOrd="0" parTransId="{E8A7671E-B8A5-7D4A-8501-86039ABE7A71}" sibTransId="{0245FD10-6CF2-7143-A482-051BE2621BD3}"/>
    <dgm:cxn modelId="{D6CD0EC8-AC88-46E3-96B0-795C336BDDE7}" type="presOf" srcId="{D928FC20-078D-41E1-8775-FF45E47C09C3}" destId="{FF0D3019-CCDE-443E-83FF-112CE8F26A54}" srcOrd="0" destOrd="0" presId="urn:microsoft.com/office/officeart/2005/8/layout/list1"/>
    <dgm:cxn modelId="{9E59A0C9-8BC2-43B8-AC3E-6FC45D2A0707}" type="presOf" srcId="{E9AF7A2D-E4DB-4CBE-8673-05045A82062C}" destId="{20577C17-DF8C-433C-B325-5AC653906408}" srcOrd="1" destOrd="0" presId="urn:microsoft.com/office/officeart/2005/8/layout/list1"/>
    <dgm:cxn modelId="{5098C7D0-3EBA-334C-84D3-58999564F4AB}" srcId="{B0AEC718-3CC5-E642-8A63-6B6F501CDD4F}" destId="{8B911313-4E44-214B-8CFD-E67DCB2A5C4E}" srcOrd="7" destOrd="0" parTransId="{780D2D0E-5B94-E642-82C1-02D2A8FD2CB5}" sibTransId="{0BF5E5E6-8456-D94F-825E-DF8201AA4F67}"/>
    <dgm:cxn modelId="{1964B8D7-D2F7-5D48-96CF-A67FDC3A6B3B}" srcId="{B0AEC718-3CC5-E642-8A63-6B6F501CDD4F}" destId="{047C1DF1-F2BC-FA47-81D1-146394FEEBFD}" srcOrd="1" destOrd="0" parTransId="{04444AA0-E331-A548-A0ED-5643B77432AB}" sibTransId="{33A648D3-4694-6643-88E7-044132BDFB8B}"/>
    <dgm:cxn modelId="{75BC69DA-91E9-964D-8033-2206831AE8B7}" type="presOf" srcId="{B0AEC718-3CC5-E642-8A63-6B6F501CDD4F}" destId="{8C87F441-27D8-2D4E-848F-857256EBF0B3}" srcOrd="1" destOrd="0" presId="urn:microsoft.com/office/officeart/2005/8/layout/list1"/>
    <dgm:cxn modelId="{E7FAF7DB-4542-624B-B68F-6062BC093563}" type="presOf" srcId="{BA259AE4-01FB-0C4D-ADD8-10B8692AEB01}" destId="{53D64FF1-2DE1-744E-943F-2C46385542A6}" srcOrd="0" destOrd="5" presId="urn:microsoft.com/office/officeart/2005/8/layout/list1"/>
    <dgm:cxn modelId="{8E78E8DC-A8AC-9546-AED5-5F15A0CEB35B}" srcId="{B0AEC718-3CC5-E642-8A63-6B6F501CDD4F}" destId="{D742863C-6DDB-D545-BB65-C6DE87EF0788}" srcOrd="3" destOrd="0" parTransId="{74B34C9A-A4E0-E44A-887D-06E5D03FCC73}" sibTransId="{188E3602-4571-6D4B-96B7-4699103D865B}"/>
    <dgm:cxn modelId="{55DADEEE-EC51-964A-91EA-CA956377298B}" srcId="{BEFBF2F3-55EC-714E-9A5F-A71E209E367B}" destId="{579FA769-9369-074B-9776-3BFDCE46D567}" srcOrd="2" destOrd="0" parTransId="{8CEB6375-B0B9-DA4A-81AD-D89F50169C88}" sibTransId="{21A62DA0-6EAB-1F4D-B2CB-AA5385FA72FC}"/>
    <dgm:cxn modelId="{06B02BF5-0681-462A-8C67-D7DC63A24026}" srcId="{F5915AF8-DC97-9845-AEAC-4BB39200D21E}" destId="{41A99AA3-FB7B-41AD-A10B-927364153E6D}" srcOrd="1" destOrd="0" parTransId="{52E7DF7D-5E5C-4A88-B242-FE2187DF2057}" sibTransId="{6DF70A4D-7CE6-4271-BC54-0F1DCACD7F45}"/>
    <dgm:cxn modelId="{4A9C7FFC-8CC1-417A-9DE3-881949170A1A}" srcId="{BEFBF2F3-55EC-714E-9A5F-A71E209E367B}" destId="{E9AF7A2D-E4DB-4CBE-8673-05045A82062C}" srcOrd="3" destOrd="0" parTransId="{1C0A2C56-859F-4229-B9C7-560826C89C3B}" sibTransId="{7C8E2FF7-43EC-41FA-A5D3-F39ECFA99EC3}"/>
    <dgm:cxn modelId="{391F5667-04DD-334B-B0C4-6D625668C61D}" type="presParOf" srcId="{2B2D1065-7418-464D-8B55-2DB08FCE3F6D}" destId="{02CB503A-530A-814B-A3BE-19DF4C5D8679}" srcOrd="0" destOrd="0" presId="urn:microsoft.com/office/officeart/2005/8/layout/list1"/>
    <dgm:cxn modelId="{A61851AA-E259-CB43-B547-2F3DF4CEB7D6}" type="presParOf" srcId="{02CB503A-530A-814B-A3BE-19DF4C5D8679}" destId="{4FC53588-622A-724C-BCA7-7013F28F7013}" srcOrd="0" destOrd="0" presId="urn:microsoft.com/office/officeart/2005/8/layout/list1"/>
    <dgm:cxn modelId="{42D51871-3E07-054A-B542-90D7B9F5C474}" type="presParOf" srcId="{02CB503A-530A-814B-A3BE-19DF4C5D8679}" destId="{46496126-A6F0-DD44-8F2F-6BF1942B2CB9}" srcOrd="1" destOrd="0" presId="urn:microsoft.com/office/officeart/2005/8/layout/list1"/>
    <dgm:cxn modelId="{C971BD4D-4C29-FB45-B047-1360FB7CAEA8}" type="presParOf" srcId="{2B2D1065-7418-464D-8B55-2DB08FCE3F6D}" destId="{76AF71B8-B868-0B44-B335-B4A9AB364C32}" srcOrd="1" destOrd="0" presId="urn:microsoft.com/office/officeart/2005/8/layout/list1"/>
    <dgm:cxn modelId="{548F086A-306B-DC45-BBE0-EFF7EF817D1C}" type="presParOf" srcId="{2B2D1065-7418-464D-8B55-2DB08FCE3F6D}" destId="{969E934F-F1E5-A248-AEA5-E8D12B4E74C7}" srcOrd="2" destOrd="0" presId="urn:microsoft.com/office/officeart/2005/8/layout/list1"/>
    <dgm:cxn modelId="{0CA4FE1B-F9A0-2940-970A-AE8A50A49456}" type="presParOf" srcId="{2B2D1065-7418-464D-8B55-2DB08FCE3F6D}" destId="{FDDE04C0-FE52-BB45-9146-7D4385608404}" srcOrd="3" destOrd="0" presId="urn:microsoft.com/office/officeart/2005/8/layout/list1"/>
    <dgm:cxn modelId="{D2935C8C-B20B-B94D-9616-9AB89FC40B94}" type="presParOf" srcId="{2B2D1065-7418-464D-8B55-2DB08FCE3F6D}" destId="{C9D012E0-153C-6F4F-BEA5-13569A5EABB7}" srcOrd="4" destOrd="0" presId="urn:microsoft.com/office/officeart/2005/8/layout/list1"/>
    <dgm:cxn modelId="{614CFA90-51D7-AA44-9F8E-655B161FC971}" type="presParOf" srcId="{C9D012E0-153C-6F4F-BEA5-13569A5EABB7}" destId="{7726EC0E-D1E2-3942-A469-D91908BF670D}" srcOrd="0" destOrd="0" presId="urn:microsoft.com/office/officeart/2005/8/layout/list1"/>
    <dgm:cxn modelId="{95CC0704-A528-254B-A5E9-3B1930F8CBD7}" type="presParOf" srcId="{C9D012E0-153C-6F4F-BEA5-13569A5EABB7}" destId="{8C87F441-27D8-2D4E-848F-857256EBF0B3}" srcOrd="1" destOrd="0" presId="urn:microsoft.com/office/officeart/2005/8/layout/list1"/>
    <dgm:cxn modelId="{B68F9107-BC42-E44B-9183-E2E00AC34DCE}" type="presParOf" srcId="{2B2D1065-7418-464D-8B55-2DB08FCE3F6D}" destId="{AB069A1F-AF21-884B-82B4-125AA0FFF806}" srcOrd="5" destOrd="0" presId="urn:microsoft.com/office/officeart/2005/8/layout/list1"/>
    <dgm:cxn modelId="{0ECF606C-FC26-7746-B27F-0B0208D87BB9}" type="presParOf" srcId="{2B2D1065-7418-464D-8B55-2DB08FCE3F6D}" destId="{53D64FF1-2DE1-744E-943F-2C46385542A6}" srcOrd="6" destOrd="0" presId="urn:microsoft.com/office/officeart/2005/8/layout/list1"/>
    <dgm:cxn modelId="{813B5805-675C-2048-A0B9-70B5B40A00A4}" type="presParOf" srcId="{2B2D1065-7418-464D-8B55-2DB08FCE3F6D}" destId="{342591AC-AB0F-C940-9F4E-AAFC470D46AD}" srcOrd="7" destOrd="0" presId="urn:microsoft.com/office/officeart/2005/8/layout/list1"/>
    <dgm:cxn modelId="{E7C7DD6B-EAEC-314C-A2B9-7CF793FDDB1A}" type="presParOf" srcId="{2B2D1065-7418-464D-8B55-2DB08FCE3F6D}" destId="{FFE3E9B1-300C-2E42-AB61-76A625447BAE}" srcOrd="8" destOrd="0" presId="urn:microsoft.com/office/officeart/2005/8/layout/list1"/>
    <dgm:cxn modelId="{23361BB1-063D-324A-9499-C3CB10A3F1E9}" type="presParOf" srcId="{FFE3E9B1-300C-2E42-AB61-76A625447BAE}" destId="{172E2553-E717-F34A-97F9-770467275A19}" srcOrd="0" destOrd="0" presId="urn:microsoft.com/office/officeart/2005/8/layout/list1"/>
    <dgm:cxn modelId="{62FDDA30-79DB-9447-9A2D-654CD1EF939D}" type="presParOf" srcId="{FFE3E9B1-300C-2E42-AB61-76A625447BAE}" destId="{79DED5F1-AC8E-7144-B8DD-F509801EAAB9}" srcOrd="1" destOrd="0" presId="urn:microsoft.com/office/officeart/2005/8/layout/list1"/>
    <dgm:cxn modelId="{BCB4F66B-B3F1-1344-AD79-F9C2E168D832}" type="presParOf" srcId="{2B2D1065-7418-464D-8B55-2DB08FCE3F6D}" destId="{53B0C844-B506-C147-9028-C10EC0548E7F}" srcOrd="9" destOrd="0" presId="urn:microsoft.com/office/officeart/2005/8/layout/list1"/>
    <dgm:cxn modelId="{F0C6460D-E5FD-C34D-A98F-4B29E4CA3657}" type="presParOf" srcId="{2B2D1065-7418-464D-8B55-2DB08FCE3F6D}" destId="{D3133FE0-D920-484B-8162-F04EF56CA1A9}" srcOrd="10" destOrd="0" presId="urn:microsoft.com/office/officeart/2005/8/layout/list1"/>
    <dgm:cxn modelId="{C79E2728-61E1-4770-9D31-0CFC50EED691}" type="presParOf" srcId="{2B2D1065-7418-464D-8B55-2DB08FCE3F6D}" destId="{A12D2C12-55D4-42FA-9245-218205044815}" srcOrd="11" destOrd="0" presId="urn:microsoft.com/office/officeart/2005/8/layout/list1"/>
    <dgm:cxn modelId="{0CBC402E-9B33-42B6-88F9-E460A987555A}" type="presParOf" srcId="{2B2D1065-7418-464D-8B55-2DB08FCE3F6D}" destId="{0D902E03-C7D3-49FB-B6F5-1B3BC9AA0390}" srcOrd="12" destOrd="0" presId="urn:microsoft.com/office/officeart/2005/8/layout/list1"/>
    <dgm:cxn modelId="{AF80D90D-AEA3-4410-923A-6C3061D6AB3A}" type="presParOf" srcId="{0D902E03-C7D3-49FB-B6F5-1B3BC9AA0390}" destId="{75E85501-E9AC-4201-BC89-5AA7E67BE953}" srcOrd="0" destOrd="0" presId="urn:microsoft.com/office/officeart/2005/8/layout/list1"/>
    <dgm:cxn modelId="{C488C3A3-ECCB-4860-B619-55446CF92D02}" type="presParOf" srcId="{0D902E03-C7D3-49FB-B6F5-1B3BC9AA0390}" destId="{20577C17-DF8C-433C-B325-5AC653906408}" srcOrd="1" destOrd="0" presId="urn:microsoft.com/office/officeart/2005/8/layout/list1"/>
    <dgm:cxn modelId="{E4B93190-5446-42F4-897F-8DE055D1E25B}" type="presParOf" srcId="{2B2D1065-7418-464D-8B55-2DB08FCE3F6D}" destId="{B4695036-7FF6-449C-B490-24E7937CF929}" srcOrd="13" destOrd="0" presId="urn:microsoft.com/office/officeart/2005/8/layout/list1"/>
    <dgm:cxn modelId="{62A95323-1885-4706-8A88-3EC2A40A1D04}" type="presParOf" srcId="{2B2D1065-7418-464D-8B55-2DB08FCE3F6D}" destId="{FF0D3019-CCDE-443E-83FF-112CE8F26A5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EFBF2F3-55EC-714E-9A5F-A71E209E36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5915AF8-DC97-9845-AEAC-4BB39200D21E}">
      <dgm:prSet custT="1"/>
      <dgm:spPr>
        <a:solidFill>
          <a:schemeClr val="bg2">
            <a:lumMod val="50000"/>
          </a:schemeClr>
        </a:solidFill>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Sociālie</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partneri</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72A18F5B-5E8E-6E45-BF95-28BB1BA2323F}" type="parTrans" cxnId="{7EB85E83-E8A1-E94B-A2F0-AC2B58F11D85}">
      <dgm:prSet/>
      <dgm:spPr/>
      <dgm:t>
        <a:bodyPr/>
        <a:lstStyle/>
        <a:p>
          <a:endParaRPr lang="en-GB"/>
        </a:p>
      </dgm:t>
    </dgm:pt>
    <dgm:pt modelId="{F1912791-E766-F441-A8FD-1B73153B26A2}" type="sibTrans" cxnId="{7EB85E83-E8A1-E94B-A2F0-AC2B58F11D85}">
      <dgm:prSet/>
      <dgm:spPr/>
      <dgm:t>
        <a:bodyPr/>
        <a:lstStyle/>
        <a:p>
          <a:endParaRPr lang="en-GB"/>
        </a:p>
      </dgm:t>
    </dgm:pt>
    <dgm:pt modelId="{B0AEC718-3CC5-E642-8A63-6B6F501CDD4F}">
      <dgm:prSet custT="1"/>
      <dgm:spPr>
        <a:solidFill>
          <a:schemeClr val="bg2">
            <a:lumMod val="50000"/>
          </a:schemeClr>
        </a:solidFill>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Nevalstiskās</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organizācijas</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339CDD91-F27E-7E41-BDD0-5EA77BFD407E}" type="parTrans" cxnId="{D4D9F76C-5ECE-4441-960D-351957830EF8}">
      <dgm:prSet/>
      <dgm:spPr/>
      <dgm:t>
        <a:bodyPr/>
        <a:lstStyle/>
        <a:p>
          <a:endParaRPr lang="en-GB"/>
        </a:p>
      </dgm:t>
    </dgm:pt>
    <dgm:pt modelId="{7DA12890-828B-C64D-9FC2-36BDF311A5B8}" type="sibTrans" cxnId="{D4D9F76C-5ECE-4441-960D-351957830EF8}">
      <dgm:prSet/>
      <dgm:spPr/>
      <dgm:t>
        <a:bodyPr/>
        <a:lstStyle/>
        <a:p>
          <a:endParaRPr lang="en-GB"/>
        </a:p>
      </dgm:t>
    </dgm:pt>
    <dgm:pt modelId="{3006E187-BC6D-044C-B1EA-0C75D841D412}">
      <dgm:prSet custT="1"/>
      <dgm:spPr>
        <a:ln>
          <a:solidFill>
            <a:schemeClr val="bg2">
              <a:lumMod val="25000"/>
            </a:schemeClr>
          </a:solidFill>
        </a:ln>
      </dgm:spPr>
      <dgm:t>
        <a:bodyPr/>
        <a:lstStyle/>
        <a:p>
          <a:r>
            <a:rPr lang="en-US" sz="1200" dirty="0" err="1">
              <a:latin typeface="Verdana" panose="020B0604030504040204" pitchFamily="34" charset="0"/>
              <a:ea typeface="Verdana" panose="020B0604030504040204" pitchFamily="34" charset="0"/>
              <a:cs typeface="Verdana" panose="020B0604030504040204" pitchFamily="34" charset="0"/>
            </a:rPr>
            <a:t>Latvijas</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Tirdzniecības</a:t>
          </a:r>
          <a:r>
            <a:rPr lang="en-US" sz="1200" dirty="0">
              <a:latin typeface="Verdana" panose="020B0604030504040204" pitchFamily="34" charset="0"/>
              <a:ea typeface="Verdana" panose="020B0604030504040204" pitchFamily="34" charset="0"/>
              <a:cs typeface="Verdana" panose="020B0604030504040204" pitchFamily="34" charset="0"/>
            </a:rPr>
            <a:t> un </a:t>
          </a:r>
          <a:r>
            <a:rPr lang="en-US" sz="1200" dirty="0" err="1">
              <a:latin typeface="Verdana" panose="020B0604030504040204" pitchFamily="34" charset="0"/>
              <a:ea typeface="Verdana" panose="020B0604030504040204" pitchFamily="34" charset="0"/>
              <a:cs typeface="Verdana" panose="020B0604030504040204" pitchFamily="34" charset="0"/>
            </a:rPr>
            <a:t>rūpniecības</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kamera</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971368BD-48AD-4341-89BD-92A94EF20C1D}" type="parTrans" cxnId="{6E054B6B-E31E-E640-9B26-57604BCDF73A}">
      <dgm:prSet/>
      <dgm:spPr/>
      <dgm:t>
        <a:bodyPr/>
        <a:lstStyle/>
        <a:p>
          <a:endParaRPr lang="en-GB"/>
        </a:p>
      </dgm:t>
    </dgm:pt>
    <dgm:pt modelId="{8AB00E21-C6C7-5A46-8885-5524180BFC28}" type="sibTrans" cxnId="{6E054B6B-E31E-E640-9B26-57604BCDF73A}">
      <dgm:prSet/>
      <dgm:spPr/>
      <dgm:t>
        <a:bodyPr/>
        <a:lstStyle/>
        <a:p>
          <a:endParaRPr lang="en-GB"/>
        </a:p>
      </dgm:t>
    </dgm:pt>
    <dgm:pt modelId="{51C6CA5E-DCF2-4941-BA55-756970746221}">
      <dgm:prSet custT="1"/>
      <dgm:spPr>
        <a:noFill/>
        <a:ln>
          <a:solidFill>
            <a:schemeClr val="bg2">
              <a:lumMod val="25000"/>
            </a:schemeClr>
          </a:solidFill>
        </a:ln>
      </dgm:spPr>
      <dgm:t>
        <a:bodyPr/>
        <a:lstStyle/>
        <a:p>
          <a:r>
            <a:rPr lang="en-US" sz="1200" b="0" dirty="0" err="1">
              <a:latin typeface="Verdana" panose="020B0604030504040204" pitchFamily="34" charset="0"/>
              <a:ea typeface="Verdana" panose="020B0604030504040204" pitchFamily="34" charset="0"/>
              <a:cs typeface="Verdana" panose="020B0604030504040204" pitchFamily="34" charset="0"/>
            </a:rPr>
            <a:t>Latvijas</a:t>
          </a:r>
          <a:r>
            <a:rPr lang="en-US" sz="1200" b="0" dirty="0">
              <a:latin typeface="Verdana" panose="020B0604030504040204" pitchFamily="34" charset="0"/>
              <a:ea typeface="Verdana" panose="020B0604030504040204" pitchFamily="34" charset="0"/>
              <a:cs typeface="Verdana" panose="020B0604030504040204" pitchFamily="34" charset="0"/>
            </a:rPr>
            <a:t> </a:t>
          </a:r>
          <a:r>
            <a:rPr lang="lv-LV" sz="1200" b="0" dirty="0">
              <a:latin typeface="Verdana" panose="020B0604030504040204" pitchFamily="34" charset="0"/>
              <a:ea typeface="Verdana" panose="020B0604030504040204" pitchFamily="34" charset="0"/>
              <a:cs typeface="Verdana" panose="020B0604030504040204" pitchFamily="34" charset="0"/>
            </a:rPr>
            <a:t>B</a:t>
          </a:r>
          <a:r>
            <a:rPr lang="en-US" sz="1200" b="0" dirty="0" err="1">
              <a:latin typeface="Verdana" panose="020B0604030504040204" pitchFamily="34" charset="0"/>
              <a:ea typeface="Verdana" panose="020B0604030504040204" pitchFamily="34" charset="0"/>
              <a:cs typeface="Verdana" panose="020B0604030504040204" pitchFamily="34" charset="0"/>
            </a:rPr>
            <a:t>rīvo</a:t>
          </a:r>
          <a:r>
            <a:rPr lang="en-US" sz="1200" b="0" dirty="0">
              <a:latin typeface="Verdana" panose="020B0604030504040204" pitchFamily="34" charset="0"/>
              <a:ea typeface="Verdana" panose="020B0604030504040204" pitchFamily="34" charset="0"/>
              <a:cs typeface="Verdana" panose="020B0604030504040204" pitchFamily="34" charset="0"/>
            </a:rPr>
            <a:t> </a:t>
          </a:r>
          <a:r>
            <a:rPr lang="en-US" sz="1200" b="0" dirty="0" err="1">
              <a:latin typeface="Verdana" panose="020B0604030504040204" pitchFamily="34" charset="0"/>
              <a:ea typeface="Verdana" panose="020B0604030504040204" pitchFamily="34" charset="0"/>
              <a:cs typeface="Verdana" panose="020B0604030504040204" pitchFamily="34" charset="0"/>
            </a:rPr>
            <a:t>arodbiedrību</a:t>
          </a:r>
          <a:r>
            <a:rPr lang="en-US" sz="1200" b="0" dirty="0">
              <a:latin typeface="Verdana" panose="020B0604030504040204" pitchFamily="34" charset="0"/>
              <a:ea typeface="Verdana" panose="020B0604030504040204" pitchFamily="34" charset="0"/>
              <a:cs typeface="Verdana" panose="020B0604030504040204" pitchFamily="34" charset="0"/>
            </a:rPr>
            <a:t> </a:t>
          </a:r>
          <a:r>
            <a:rPr lang="en-US" sz="1200" b="0" dirty="0" err="1">
              <a:latin typeface="Verdana" panose="020B0604030504040204" pitchFamily="34" charset="0"/>
              <a:ea typeface="Verdana" panose="020B0604030504040204" pitchFamily="34" charset="0"/>
              <a:cs typeface="Verdana" panose="020B0604030504040204" pitchFamily="34" charset="0"/>
            </a:rPr>
            <a:t>savienība</a:t>
          </a:r>
          <a:endParaRPr lang="en-US" sz="1200" b="0" dirty="0">
            <a:latin typeface="Verdana" panose="020B0604030504040204" pitchFamily="34" charset="0"/>
            <a:ea typeface="Verdana" panose="020B0604030504040204" pitchFamily="34" charset="0"/>
            <a:cs typeface="Verdana" panose="020B0604030504040204" pitchFamily="34" charset="0"/>
          </a:endParaRPr>
        </a:p>
      </dgm:t>
    </dgm:pt>
    <dgm:pt modelId="{6404B31F-2DDA-E449-9681-0E4548A09684}" type="parTrans" cxnId="{B58F0A1E-C7D5-B243-85E7-0C9F45B29D56}">
      <dgm:prSet/>
      <dgm:spPr/>
      <dgm:t>
        <a:bodyPr/>
        <a:lstStyle/>
        <a:p>
          <a:endParaRPr lang="en-GB"/>
        </a:p>
      </dgm:t>
    </dgm:pt>
    <dgm:pt modelId="{8539226A-A4D8-344D-9743-05227DD95B60}" type="sibTrans" cxnId="{B58F0A1E-C7D5-B243-85E7-0C9F45B29D56}">
      <dgm:prSet/>
      <dgm:spPr/>
      <dgm:t>
        <a:bodyPr/>
        <a:lstStyle/>
        <a:p>
          <a:endParaRPr lang="en-GB"/>
        </a:p>
      </dgm:t>
    </dgm:pt>
    <dgm:pt modelId="{E1B13BBD-20D5-9E4F-99D1-B6151C0E56ED}">
      <dgm:prSet custT="1"/>
      <dgm:spPr>
        <a:noFill/>
        <a:ln>
          <a:solidFill>
            <a:schemeClr val="bg2">
              <a:lumMod val="25000"/>
            </a:schemeClr>
          </a:solidFill>
        </a:ln>
      </dgm:spPr>
      <dgm:t>
        <a:bodyPr/>
        <a:lstStyle/>
        <a:p>
          <a:r>
            <a:rPr lang="en-US" sz="1200" b="0" dirty="0" err="1">
              <a:latin typeface="Verdana" panose="020B0604030504040204" pitchFamily="34" charset="0"/>
              <a:ea typeface="Verdana" panose="020B0604030504040204" pitchFamily="34" charset="0"/>
              <a:cs typeface="Verdana" panose="020B0604030504040204" pitchFamily="34" charset="0"/>
            </a:rPr>
            <a:t>Latvijas</a:t>
          </a:r>
          <a:r>
            <a:rPr lang="en-US" sz="1200" b="0" dirty="0">
              <a:latin typeface="Verdana" panose="020B0604030504040204" pitchFamily="34" charset="0"/>
              <a:ea typeface="Verdana" panose="020B0604030504040204" pitchFamily="34" charset="0"/>
              <a:cs typeface="Verdana" panose="020B0604030504040204" pitchFamily="34" charset="0"/>
            </a:rPr>
            <a:t> </a:t>
          </a:r>
          <a:r>
            <a:rPr lang="lv-LV" sz="1200" b="0" dirty="0">
              <a:latin typeface="Verdana" panose="020B0604030504040204" pitchFamily="34" charset="0"/>
              <a:ea typeface="Verdana" panose="020B0604030504040204" pitchFamily="34" charset="0"/>
              <a:cs typeface="Verdana" panose="020B0604030504040204" pitchFamily="34" charset="0"/>
            </a:rPr>
            <a:t>D</a:t>
          </a:r>
          <a:r>
            <a:rPr lang="en-US" sz="1200" b="0" dirty="0" err="1">
              <a:latin typeface="Verdana" panose="020B0604030504040204" pitchFamily="34" charset="0"/>
              <a:ea typeface="Verdana" panose="020B0604030504040204" pitchFamily="34" charset="0"/>
              <a:cs typeface="Verdana" panose="020B0604030504040204" pitchFamily="34" charset="0"/>
            </a:rPr>
            <a:t>arba</a:t>
          </a:r>
          <a:r>
            <a:rPr lang="en-US" sz="1200" b="0" dirty="0">
              <a:latin typeface="Verdana" panose="020B0604030504040204" pitchFamily="34" charset="0"/>
              <a:ea typeface="Verdana" panose="020B0604030504040204" pitchFamily="34" charset="0"/>
              <a:cs typeface="Verdana" panose="020B0604030504040204" pitchFamily="34" charset="0"/>
            </a:rPr>
            <a:t> </a:t>
          </a:r>
          <a:r>
            <a:rPr lang="en-US" sz="1200" b="0" dirty="0" err="1">
              <a:latin typeface="Verdana" panose="020B0604030504040204" pitchFamily="34" charset="0"/>
              <a:ea typeface="Verdana" panose="020B0604030504040204" pitchFamily="34" charset="0"/>
              <a:cs typeface="Verdana" panose="020B0604030504040204" pitchFamily="34" charset="0"/>
            </a:rPr>
            <a:t>devēju</a:t>
          </a:r>
          <a:r>
            <a:rPr lang="en-US" sz="1200" b="0" dirty="0">
              <a:latin typeface="Verdana" panose="020B0604030504040204" pitchFamily="34" charset="0"/>
              <a:ea typeface="Verdana" panose="020B0604030504040204" pitchFamily="34" charset="0"/>
              <a:cs typeface="Verdana" panose="020B0604030504040204" pitchFamily="34" charset="0"/>
            </a:rPr>
            <a:t> </a:t>
          </a:r>
          <a:r>
            <a:rPr lang="en-US" sz="1200" b="0" dirty="0" err="1">
              <a:latin typeface="Verdana" panose="020B0604030504040204" pitchFamily="34" charset="0"/>
              <a:ea typeface="Verdana" panose="020B0604030504040204" pitchFamily="34" charset="0"/>
              <a:cs typeface="Verdana" panose="020B0604030504040204" pitchFamily="34" charset="0"/>
            </a:rPr>
            <a:t>konfederācija</a:t>
          </a:r>
          <a:endParaRPr lang="en-US" sz="1200" b="0" dirty="0">
            <a:latin typeface="Verdana" panose="020B0604030504040204" pitchFamily="34" charset="0"/>
            <a:ea typeface="Verdana" panose="020B0604030504040204" pitchFamily="34" charset="0"/>
            <a:cs typeface="Verdana" panose="020B0604030504040204" pitchFamily="34" charset="0"/>
          </a:endParaRPr>
        </a:p>
      </dgm:t>
    </dgm:pt>
    <dgm:pt modelId="{1015B301-AF90-4846-96B1-E90E2103D583}" type="parTrans" cxnId="{7859CBC7-541E-DB45-85F6-6A4CA5518E9E}">
      <dgm:prSet/>
      <dgm:spPr/>
      <dgm:t>
        <a:bodyPr/>
        <a:lstStyle/>
        <a:p>
          <a:endParaRPr lang="en-GB"/>
        </a:p>
      </dgm:t>
    </dgm:pt>
    <dgm:pt modelId="{E2122078-5A14-604B-A37E-FBF9B19D7C3D}" type="sibTrans" cxnId="{7859CBC7-541E-DB45-85F6-6A4CA5518E9E}">
      <dgm:prSet/>
      <dgm:spPr/>
      <dgm:t>
        <a:bodyPr/>
        <a:lstStyle/>
        <a:p>
          <a:endParaRPr lang="en-GB"/>
        </a:p>
      </dgm:t>
    </dgm:pt>
    <dgm:pt modelId="{D2BE8457-9B00-8248-A589-8F6890135B9D}">
      <dgm:prSet custT="1"/>
      <dgm:spPr>
        <a:ln>
          <a:solidFill>
            <a:schemeClr val="bg2">
              <a:lumMod val="25000"/>
            </a:schemeClr>
          </a:solidFill>
        </a:ln>
      </dgm:spPr>
      <dgm:t>
        <a:bodyPr/>
        <a:lstStyle/>
        <a:p>
          <a:r>
            <a:rPr lang="en-US" sz="1200" dirty="0" err="1">
              <a:latin typeface="Verdana" panose="020B0604030504040204" pitchFamily="34" charset="0"/>
              <a:ea typeface="Verdana" panose="020B0604030504040204" pitchFamily="34" charset="0"/>
              <a:cs typeface="Verdana" panose="020B0604030504040204" pitchFamily="34" charset="0"/>
            </a:rPr>
            <a:t>Latvijas</a:t>
          </a:r>
          <a:r>
            <a:rPr lang="en-US" sz="1200" dirty="0">
              <a:latin typeface="Verdana" panose="020B0604030504040204" pitchFamily="34" charset="0"/>
              <a:ea typeface="Verdana" panose="020B0604030504040204" pitchFamily="34" charset="0"/>
              <a:cs typeface="Verdana" panose="020B0604030504040204" pitchFamily="34" charset="0"/>
            </a:rPr>
            <a:t> </a:t>
          </a:r>
          <a:r>
            <a:rPr lang="lv-LV" sz="1200" dirty="0">
              <a:latin typeface="Verdana" panose="020B0604030504040204" pitchFamily="34" charset="0"/>
              <a:ea typeface="Verdana" panose="020B0604030504040204" pitchFamily="34" charset="0"/>
              <a:cs typeface="Verdana" panose="020B0604030504040204" pitchFamily="34" charset="0"/>
            </a:rPr>
            <a:t>P</a:t>
          </a:r>
          <a:r>
            <a:rPr lang="en-US" sz="1200" dirty="0" err="1">
              <a:latin typeface="Verdana" panose="020B0604030504040204" pitchFamily="34" charset="0"/>
              <a:ea typeface="Verdana" panose="020B0604030504040204" pitchFamily="34" charset="0"/>
              <a:cs typeface="Verdana" panose="020B0604030504040204" pitchFamily="34" charset="0"/>
            </a:rPr>
            <a:t>ašvaldību</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savienība</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D466EA02-8FE8-744B-A178-3AF4DEF1F873}" type="parTrans" cxnId="{67706FB3-CD4C-5F4C-B7DD-7B63B838F7CF}">
      <dgm:prSet/>
      <dgm:spPr/>
      <dgm:t>
        <a:bodyPr/>
        <a:lstStyle/>
        <a:p>
          <a:endParaRPr lang="en-GB"/>
        </a:p>
      </dgm:t>
    </dgm:pt>
    <dgm:pt modelId="{BB45E502-1C5F-D042-8A50-10AF162247AB}" type="sibTrans" cxnId="{67706FB3-CD4C-5F4C-B7DD-7B63B838F7CF}">
      <dgm:prSet/>
      <dgm:spPr/>
      <dgm:t>
        <a:bodyPr/>
        <a:lstStyle/>
        <a:p>
          <a:endParaRPr lang="en-GB"/>
        </a:p>
      </dgm:t>
    </dgm:pt>
    <dgm:pt modelId="{71914B93-D9F9-F54E-8C2C-6F1AF5DDAB31}">
      <dgm:prSet custT="1"/>
      <dgm:spPr>
        <a:ln>
          <a:solidFill>
            <a:schemeClr val="bg2">
              <a:lumMod val="25000"/>
            </a:schemeClr>
          </a:solidFill>
        </a:ln>
      </dgm:spPr>
      <dgm:t>
        <a:bodyPr/>
        <a:lstStyle/>
        <a:p>
          <a:r>
            <a:rPr lang="en-US" sz="1200" dirty="0" err="1">
              <a:latin typeface="Verdana" panose="020B0604030504040204" pitchFamily="34" charset="0"/>
              <a:ea typeface="Verdana" panose="020B0604030504040204" pitchFamily="34" charset="0"/>
              <a:cs typeface="Verdana" panose="020B0604030504040204" pitchFamily="34" charset="0"/>
            </a:rPr>
            <a:t>Latvijas</a:t>
          </a:r>
          <a:r>
            <a:rPr lang="en-US" sz="1200" dirty="0">
              <a:latin typeface="Verdana" panose="020B0604030504040204" pitchFamily="34" charset="0"/>
              <a:ea typeface="Verdana" panose="020B0604030504040204" pitchFamily="34" charset="0"/>
              <a:cs typeface="Verdana" panose="020B0604030504040204" pitchFamily="34" charset="0"/>
            </a:rPr>
            <a:t> </a:t>
          </a:r>
          <a:r>
            <a:rPr lang="lv-LV" sz="1200" dirty="0">
              <a:latin typeface="Verdana" panose="020B0604030504040204" pitchFamily="34" charset="0"/>
              <a:ea typeface="Verdana" panose="020B0604030504040204" pitchFamily="34" charset="0"/>
              <a:cs typeface="Verdana" panose="020B0604030504040204" pitchFamily="34" charset="0"/>
            </a:rPr>
            <a:t>L</a:t>
          </a:r>
          <a:r>
            <a:rPr lang="en-US" sz="1200" dirty="0" err="1">
              <a:latin typeface="Verdana" panose="020B0604030504040204" pitchFamily="34" charset="0"/>
              <a:ea typeface="Verdana" panose="020B0604030504040204" pitchFamily="34" charset="0"/>
              <a:cs typeface="Verdana" panose="020B0604030504040204" pitchFamily="34" charset="0"/>
            </a:rPr>
            <a:t>ielo</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pilsētu</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asociācija</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6E44F90A-1003-8D44-8B5B-5B0E460C95DA}" type="parTrans" cxnId="{793E7950-DBAD-A24A-83DB-88400BE8B7D6}">
      <dgm:prSet/>
      <dgm:spPr/>
      <dgm:t>
        <a:bodyPr/>
        <a:lstStyle/>
        <a:p>
          <a:endParaRPr lang="en-GB"/>
        </a:p>
      </dgm:t>
    </dgm:pt>
    <dgm:pt modelId="{5F24343D-0DE7-B84D-9808-692779F75E39}" type="sibTrans" cxnId="{793E7950-DBAD-A24A-83DB-88400BE8B7D6}">
      <dgm:prSet/>
      <dgm:spPr/>
      <dgm:t>
        <a:bodyPr/>
        <a:lstStyle/>
        <a:p>
          <a:endParaRPr lang="en-GB"/>
        </a:p>
      </dgm:t>
    </dgm:pt>
    <dgm:pt modelId="{0F574F5C-0CAF-1145-AB50-FB290553BAF4}">
      <dgm:prSet custT="1"/>
      <dgm:spPr>
        <a:ln>
          <a:solidFill>
            <a:schemeClr val="bg2">
              <a:lumMod val="25000"/>
            </a:schemeClr>
          </a:solidFill>
        </a:ln>
      </dgm:spPr>
      <dgm:t>
        <a:bodyPr/>
        <a:lstStyle/>
        <a:p>
          <a:r>
            <a:rPr lang="en-US" sz="1200" dirty="0" err="1">
              <a:latin typeface="Verdana" panose="020B0604030504040204" pitchFamily="34" charset="0"/>
              <a:ea typeface="Verdana" panose="020B0604030504040204" pitchFamily="34" charset="0"/>
              <a:cs typeface="Verdana" panose="020B0604030504040204" pitchFamily="34" charset="0"/>
            </a:rPr>
            <a:t>Latvijas</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Skautu</a:t>
          </a:r>
          <a:r>
            <a:rPr lang="en-US" sz="1200" dirty="0">
              <a:latin typeface="Verdana" panose="020B0604030504040204" pitchFamily="34" charset="0"/>
              <a:ea typeface="Verdana" panose="020B0604030504040204" pitchFamily="34" charset="0"/>
              <a:cs typeface="Verdana" panose="020B0604030504040204" pitchFamily="34" charset="0"/>
            </a:rPr>
            <a:t> un </a:t>
          </a:r>
          <a:r>
            <a:rPr lang="en-US" sz="1200" dirty="0" err="1">
              <a:latin typeface="Verdana" panose="020B0604030504040204" pitchFamily="34" charset="0"/>
              <a:ea typeface="Verdana" panose="020B0604030504040204" pitchFamily="34" charset="0"/>
              <a:cs typeface="Verdana" panose="020B0604030504040204" pitchFamily="34" charset="0"/>
            </a:rPr>
            <a:t>gaidu</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organizācija</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AD91FD34-D980-AD4B-8807-747F3407BD18}" type="parTrans" cxnId="{D6C47F5F-D3DD-4148-B59B-F29340B54C15}">
      <dgm:prSet/>
      <dgm:spPr/>
      <dgm:t>
        <a:bodyPr/>
        <a:lstStyle/>
        <a:p>
          <a:endParaRPr lang="en-GB"/>
        </a:p>
      </dgm:t>
    </dgm:pt>
    <dgm:pt modelId="{C96CDB96-D6C0-6D4D-BAC2-59F86C1289FE}" type="sibTrans" cxnId="{D6C47F5F-D3DD-4148-B59B-F29340B54C15}">
      <dgm:prSet/>
      <dgm:spPr/>
      <dgm:t>
        <a:bodyPr/>
        <a:lstStyle/>
        <a:p>
          <a:endParaRPr lang="en-GB"/>
        </a:p>
      </dgm:t>
    </dgm:pt>
    <dgm:pt modelId="{2F73CD52-572D-9049-B729-FA3C38B90EDC}">
      <dgm:prSet custT="1"/>
      <dgm:spPr>
        <a:ln>
          <a:solidFill>
            <a:schemeClr val="bg2">
              <a:lumMod val="25000"/>
            </a:schemeClr>
          </a:solidFill>
        </a:ln>
      </dgm:spPr>
      <dgm:t>
        <a:bodyPr/>
        <a:lstStyle/>
        <a:p>
          <a:r>
            <a:rPr lang="en-US" sz="1200" dirty="0" err="1">
              <a:latin typeface="Verdana" panose="020B0604030504040204" pitchFamily="34" charset="0"/>
              <a:ea typeface="Verdana" panose="020B0604030504040204" pitchFamily="34" charset="0"/>
              <a:cs typeface="Verdana" panose="020B0604030504040204" pitchFamily="34" charset="0"/>
            </a:rPr>
            <a:t>Jaunsardze</a:t>
          </a:r>
          <a:r>
            <a:rPr lang="lv-LV" sz="1200" dirty="0">
              <a:latin typeface="Verdana" panose="020B0604030504040204" pitchFamily="34" charset="0"/>
              <a:ea typeface="Verdana" panose="020B0604030504040204" pitchFamily="34" charset="0"/>
              <a:cs typeface="Verdana" panose="020B0604030504040204" pitchFamily="34" charset="0"/>
            </a:rPr>
            <a:t>s un informācijas centrs</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84985FD4-CBEE-D64E-85CD-5ED5A631EB9B}" type="parTrans" cxnId="{5A12529C-D227-1F49-943E-F634C2A97FF5}">
      <dgm:prSet/>
      <dgm:spPr/>
      <dgm:t>
        <a:bodyPr/>
        <a:lstStyle/>
        <a:p>
          <a:endParaRPr lang="en-GB"/>
        </a:p>
      </dgm:t>
    </dgm:pt>
    <dgm:pt modelId="{C60C2C6E-8F44-4A4A-BA3F-82EE86663907}" type="sibTrans" cxnId="{5A12529C-D227-1F49-943E-F634C2A97FF5}">
      <dgm:prSet/>
      <dgm:spPr/>
      <dgm:t>
        <a:bodyPr/>
        <a:lstStyle/>
        <a:p>
          <a:endParaRPr lang="en-GB"/>
        </a:p>
      </dgm:t>
    </dgm:pt>
    <dgm:pt modelId="{E83ECF9A-3C68-BD44-A2AE-BA883D22D872}">
      <dgm:prSet custT="1"/>
      <dgm:spPr>
        <a:ln>
          <a:solidFill>
            <a:schemeClr val="bg2">
              <a:lumMod val="25000"/>
            </a:schemeClr>
          </a:solidFill>
        </a:ln>
      </dgm:spPr>
      <dgm:t>
        <a:bodyPr/>
        <a:lstStyle/>
        <a:p>
          <a:r>
            <a:rPr lang="en-US" sz="1200" dirty="0" err="1">
              <a:solidFill>
                <a:schemeClr val="tx1"/>
              </a:solidFill>
              <a:latin typeface="Verdana" panose="020B0604030504040204" pitchFamily="34" charset="0"/>
              <a:ea typeface="Verdana" panose="020B0604030504040204" pitchFamily="34" charset="0"/>
              <a:cs typeface="Verdana" panose="020B0604030504040204" pitchFamily="34" charset="0"/>
            </a:rPr>
            <a:t>Zemessardze</a:t>
          </a: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72FED45E-4DA4-BB4C-B414-5FA57E5879B5}" type="parTrans" cxnId="{0C7668B7-40C0-4D45-9B60-DA208946444D}">
      <dgm:prSet/>
      <dgm:spPr/>
      <dgm:t>
        <a:bodyPr/>
        <a:lstStyle/>
        <a:p>
          <a:endParaRPr lang="en-GB"/>
        </a:p>
      </dgm:t>
    </dgm:pt>
    <dgm:pt modelId="{D4ADDAE8-7987-BE4D-9A46-DC5F825AB5DB}" type="sibTrans" cxnId="{0C7668B7-40C0-4D45-9B60-DA208946444D}">
      <dgm:prSet/>
      <dgm:spPr/>
      <dgm:t>
        <a:bodyPr/>
        <a:lstStyle/>
        <a:p>
          <a:endParaRPr lang="en-GB"/>
        </a:p>
      </dgm:t>
    </dgm:pt>
    <dgm:pt modelId="{82AF1F4B-0C13-D144-9FEC-8955E946FC3C}">
      <dgm:prSet custT="1"/>
      <dgm:spPr>
        <a:ln>
          <a:solidFill>
            <a:schemeClr val="bg2">
              <a:lumMod val="25000"/>
            </a:schemeClr>
          </a:solidFill>
        </a:ln>
      </dgm:spPr>
      <dgm:t>
        <a:bodyPr/>
        <a:lstStyle/>
        <a:p>
          <a:r>
            <a:rPr lang="en-US" sz="1200" dirty="0" err="1">
              <a:solidFill>
                <a:schemeClr val="tx1"/>
              </a:solidFill>
              <a:latin typeface="Verdana" panose="020B0604030504040204" pitchFamily="34" charset="0"/>
              <a:ea typeface="Verdana" panose="020B0604030504040204" pitchFamily="34" charset="0"/>
              <a:cs typeface="Verdana" panose="020B0604030504040204" pitchFamily="34" charset="0"/>
            </a:rPr>
            <a:t>Latvijas</a:t>
          </a: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dirty="0" err="1">
              <a:solidFill>
                <a:schemeClr val="tx1"/>
              </a:solidFill>
              <a:latin typeface="Verdana" panose="020B0604030504040204" pitchFamily="34" charset="0"/>
              <a:ea typeface="Verdana" panose="020B0604030504040204" pitchFamily="34" charset="0"/>
              <a:cs typeface="Verdana" panose="020B0604030504040204" pitchFamily="34" charset="0"/>
            </a:rPr>
            <a:t>Drošības</a:t>
          </a: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 un </a:t>
          </a:r>
          <a:r>
            <a:rPr lang="en-US" sz="1200" dirty="0" err="1">
              <a:solidFill>
                <a:schemeClr val="tx1"/>
              </a:solidFill>
              <a:latin typeface="Verdana" panose="020B0604030504040204" pitchFamily="34" charset="0"/>
              <a:ea typeface="Verdana" panose="020B0604030504040204" pitchFamily="34" charset="0"/>
              <a:cs typeface="Verdana" panose="020B0604030504040204" pitchFamily="34" charset="0"/>
            </a:rPr>
            <a:t>aizsardzības</a:t>
          </a: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dirty="0" err="1">
              <a:solidFill>
                <a:schemeClr val="tx1"/>
              </a:solidFill>
              <a:latin typeface="Verdana" panose="020B0604030504040204" pitchFamily="34" charset="0"/>
              <a:ea typeface="Verdana" panose="020B0604030504040204" pitchFamily="34" charset="0"/>
              <a:cs typeface="Verdana" panose="020B0604030504040204" pitchFamily="34" charset="0"/>
            </a:rPr>
            <a:t>industriju</a:t>
          </a: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dirty="0" err="1">
              <a:solidFill>
                <a:schemeClr val="tx1"/>
              </a:solidFill>
              <a:latin typeface="Verdana" panose="020B0604030504040204" pitchFamily="34" charset="0"/>
              <a:ea typeface="Verdana" panose="020B0604030504040204" pitchFamily="34" charset="0"/>
              <a:cs typeface="Verdana" panose="020B0604030504040204" pitchFamily="34" charset="0"/>
            </a:rPr>
            <a:t>federācija</a:t>
          </a: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462187AD-F76C-5A48-874D-ECE73CE0ED65}" type="parTrans" cxnId="{4422D250-1A5B-A84B-A947-394AC200C800}">
      <dgm:prSet/>
      <dgm:spPr/>
      <dgm:t>
        <a:bodyPr/>
        <a:lstStyle/>
        <a:p>
          <a:endParaRPr lang="en-GB"/>
        </a:p>
      </dgm:t>
    </dgm:pt>
    <dgm:pt modelId="{0C57D21E-705C-B345-9648-DEAC72F48CDD}" type="sibTrans" cxnId="{4422D250-1A5B-A84B-A947-394AC200C800}">
      <dgm:prSet/>
      <dgm:spPr/>
      <dgm:t>
        <a:bodyPr/>
        <a:lstStyle/>
        <a:p>
          <a:endParaRPr lang="en-GB"/>
        </a:p>
      </dgm:t>
    </dgm:pt>
    <dgm:pt modelId="{0AAD0B79-EFC4-0D4A-B705-309D3A0C5041}">
      <dgm:prSet custT="1"/>
      <dgm:spPr>
        <a:ln>
          <a:solidFill>
            <a:schemeClr val="bg2">
              <a:lumMod val="25000"/>
            </a:schemeClr>
          </a:solidFill>
        </a:ln>
      </dgm:spPr>
      <dgm:t>
        <a:bodyPr/>
        <a:lstStyle/>
        <a:p>
          <a:r>
            <a:rPr lang="en-US" sz="1200" dirty="0" err="1">
              <a:solidFill>
                <a:schemeClr val="tx1"/>
              </a:solidFill>
              <a:latin typeface="Verdana" panose="020B0604030504040204" pitchFamily="34" charset="0"/>
              <a:ea typeface="Verdana" panose="020B0604030504040204" pitchFamily="34" charset="0"/>
              <a:cs typeface="Verdana" panose="020B0604030504040204" pitchFamily="34" charset="0"/>
            </a:rPr>
            <a:t>Latvijas</a:t>
          </a: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dirty="0" err="1">
              <a:solidFill>
                <a:schemeClr val="tx1"/>
              </a:solidFill>
              <a:latin typeface="Verdana" panose="020B0604030504040204" pitchFamily="34" charset="0"/>
              <a:ea typeface="Verdana" panose="020B0604030504040204" pitchFamily="34" charset="0"/>
              <a:cs typeface="Verdana" panose="020B0604030504040204" pitchFamily="34" charset="0"/>
            </a:rPr>
            <a:t>Politiski</a:t>
          </a: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dirty="0" err="1">
              <a:solidFill>
                <a:schemeClr val="tx1"/>
              </a:solidFill>
              <a:latin typeface="Verdana" panose="020B0604030504040204" pitchFamily="34" charset="0"/>
              <a:ea typeface="Verdana" panose="020B0604030504040204" pitchFamily="34" charset="0"/>
              <a:cs typeface="Verdana" panose="020B0604030504040204" pitchFamily="34" charset="0"/>
            </a:rPr>
            <a:t>represēto</a:t>
          </a: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dirty="0" err="1">
              <a:solidFill>
                <a:schemeClr val="tx1"/>
              </a:solidFill>
              <a:latin typeface="Verdana" panose="020B0604030504040204" pitchFamily="34" charset="0"/>
              <a:ea typeface="Verdana" panose="020B0604030504040204" pitchFamily="34" charset="0"/>
              <a:cs typeface="Verdana" panose="020B0604030504040204" pitchFamily="34" charset="0"/>
            </a:rPr>
            <a:t>apvienība</a:t>
          </a: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B922C2C6-35AB-9549-8CDF-3138363AAD96}" type="parTrans" cxnId="{448514E0-B7B0-9A43-B0D2-35C3CD0F89F9}">
      <dgm:prSet/>
      <dgm:spPr/>
      <dgm:t>
        <a:bodyPr/>
        <a:lstStyle/>
        <a:p>
          <a:endParaRPr lang="en-GB"/>
        </a:p>
      </dgm:t>
    </dgm:pt>
    <dgm:pt modelId="{F4DB2D80-9661-804D-9F8F-2B02DCD8F9AD}" type="sibTrans" cxnId="{448514E0-B7B0-9A43-B0D2-35C3CD0F89F9}">
      <dgm:prSet/>
      <dgm:spPr/>
      <dgm:t>
        <a:bodyPr/>
        <a:lstStyle/>
        <a:p>
          <a:endParaRPr lang="en-GB"/>
        </a:p>
      </dgm:t>
    </dgm:pt>
    <dgm:pt modelId="{BAF6345D-D302-C946-8FC5-730E10A7D4ED}">
      <dgm:prSet custT="1"/>
      <dgm:spPr>
        <a:ln>
          <a:solidFill>
            <a:schemeClr val="bg2">
              <a:lumMod val="25000"/>
            </a:schemeClr>
          </a:solidFill>
        </a:ln>
      </dgm:spPr>
      <dgm:t>
        <a:bodyPr/>
        <a:lstStyle/>
        <a:p>
          <a:r>
            <a:rPr lang="en-US" sz="1200" dirty="0" err="1">
              <a:solidFill>
                <a:schemeClr val="tx1"/>
              </a:solidFill>
              <a:latin typeface="Verdana" panose="020B0604030504040204" pitchFamily="34" charset="0"/>
              <a:ea typeface="Verdana" panose="020B0604030504040204" pitchFamily="34" charset="0"/>
              <a:cs typeface="Verdana" panose="020B0604030504040204" pitchFamily="34" charset="0"/>
            </a:rPr>
            <a:t>Pasaules</a:t>
          </a: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dirty="0" err="1">
              <a:solidFill>
                <a:schemeClr val="tx1"/>
              </a:solidFill>
              <a:latin typeface="Verdana" panose="020B0604030504040204" pitchFamily="34" charset="0"/>
              <a:ea typeface="Verdana" panose="020B0604030504040204" pitchFamily="34" charset="0"/>
              <a:cs typeface="Verdana" panose="020B0604030504040204" pitchFamily="34" charset="0"/>
            </a:rPr>
            <a:t>brīvo</a:t>
          </a: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dirty="0" err="1">
              <a:solidFill>
                <a:schemeClr val="tx1"/>
              </a:solidFill>
              <a:latin typeface="Verdana" panose="020B0604030504040204" pitchFamily="34" charset="0"/>
              <a:ea typeface="Verdana" panose="020B0604030504040204" pitchFamily="34" charset="0"/>
              <a:cs typeface="Verdana" panose="020B0604030504040204" pitchFamily="34" charset="0"/>
            </a:rPr>
            <a:t>latviešu</a:t>
          </a: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dirty="0" err="1">
              <a:solidFill>
                <a:schemeClr val="tx1"/>
              </a:solidFill>
              <a:latin typeface="Verdana" panose="020B0604030504040204" pitchFamily="34" charset="0"/>
              <a:ea typeface="Verdana" panose="020B0604030504040204" pitchFamily="34" charset="0"/>
              <a:cs typeface="Verdana" panose="020B0604030504040204" pitchFamily="34" charset="0"/>
            </a:rPr>
            <a:t>apvienība</a:t>
          </a: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9EC6B630-99F5-0740-A4E2-027896ACEE15}" type="parTrans" cxnId="{31DD6D10-0038-5249-A730-3C780B2BB822}">
      <dgm:prSet/>
      <dgm:spPr/>
      <dgm:t>
        <a:bodyPr/>
        <a:lstStyle/>
        <a:p>
          <a:endParaRPr lang="en-GB"/>
        </a:p>
      </dgm:t>
    </dgm:pt>
    <dgm:pt modelId="{82750685-2228-7E40-9177-7B1898D0D10B}" type="sibTrans" cxnId="{31DD6D10-0038-5249-A730-3C780B2BB822}">
      <dgm:prSet/>
      <dgm:spPr/>
      <dgm:t>
        <a:bodyPr/>
        <a:lstStyle/>
        <a:p>
          <a:endParaRPr lang="en-GB"/>
        </a:p>
      </dgm:t>
    </dgm:pt>
    <dgm:pt modelId="{D16D4CA2-96E7-B043-B334-139AAF410C4A}">
      <dgm:prSet custT="1"/>
      <dgm:spPr>
        <a:ln>
          <a:solidFill>
            <a:schemeClr val="bg2">
              <a:lumMod val="25000"/>
            </a:schemeClr>
          </a:solidFill>
        </a:ln>
      </dgm:spPr>
      <dgm:t>
        <a:bodyPr/>
        <a:lstStyle/>
        <a:p>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PROVIDUS</a:t>
          </a:r>
        </a:p>
      </dgm:t>
    </dgm:pt>
    <dgm:pt modelId="{C565AFD2-12D6-CE45-855B-CE68CF29941B}" type="parTrans" cxnId="{015B3E4E-C9A7-DC4F-9DE9-A27AE8656B01}">
      <dgm:prSet/>
      <dgm:spPr/>
      <dgm:t>
        <a:bodyPr/>
        <a:lstStyle/>
        <a:p>
          <a:endParaRPr lang="en-GB"/>
        </a:p>
      </dgm:t>
    </dgm:pt>
    <dgm:pt modelId="{DEA66582-3232-B044-8EA7-D873B9333105}" type="sibTrans" cxnId="{015B3E4E-C9A7-DC4F-9DE9-A27AE8656B01}">
      <dgm:prSet/>
      <dgm:spPr/>
      <dgm:t>
        <a:bodyPr/>
        <a:lstStyle/>
        <a:p>
          <a:endParaRPr lang="en-GB"/>
        </a:p>
      </dgm:t>
    </dgm:pt>
    <dgm:pt modelId="{EA7E0FFF-B62E-8D4B-A694-FC513241F160}">
      <dgm:prSet custT="1"/>
      <dgm:spPr>
        <a:ln>
          <a:solidFill>
            <a:schemeClr val="bg2">
              <a:lumMod val="25000"/>
            </a:schemeClr>
          </a:solidFill>
        </a:ln>
      </dgm:spPr>
      <dgm:t>
        <a:bodyPr/>
        <a:lstStyle/>
        <a:p>
          <a:r>
            <a:rPr lang="en-US" sz="1200" dirty="0">
              <a:latin typeface="Verdana" panose="020B0604030504040204" pitchFamily="34" charset="0"/>
              <a:ea typeface="Verdana" panose="020B0604030504040204" pitchFamily="34" charset="0"/>
              <a:cs typeface="Verdana" panose="020B0604030504040204" pitchFamily="34" charset="0"/>
            </a:rPr>
            <a:t>LKNVOA</a:t>
          </a:r>
        </a:p>
      </dgm:t>
    </dgm:pt>
    <dgm:pt modelId="{2AB1EDEE-E166-5543-B302-3899541EE6AA}" type="parTrans" cxnId="{FF9903EE-21B1-5247-94CE-113451B87ADC}">
      <dgm:prSet/>
      <dgm:spPr/>
      <dgm:t>
        <a:bodyPr/>
        <a:lstStyle/>
        <a:p>
          <a:endParaRPr lang="en-GB"/>
        </a:p>
      </dgm:t>
    </dgm:pt>
    <dgm:pt modelId="{D7E5F06A-30B9-1A44-9C40-8FC94EC10F74}" type="sibTrans" cxnId="{FF9903EE-21B1-5247-94CE-113451B87ADC}">
      <dgm:prSet/>
      <dgm:spPr/>
      <dgm:t>
        <a:bodyPr/>
        <a:lstStyle/>
        <a:p>
          <a:endParaRPr lang="en-GB"/>
        </a:p>
      </dgm:t>
    </dgm:pt>
    <dgm:pt modelId="{21D23007-B78C-004F-96A8-A6BB8FA499B7}">
      <dgm:prSet custT="1"/>
      <dgm:spPr>
        <a:ln>
          <a:solidFill>
            <a:schemeClr val="bg2">
              <a:lumMod val="25000"/>
            </a:schemeClr>
          </a:solidFill>
        </a:ln>
      </dgm:spPr>
      <dgm:t>
        <a:bodyPr/>
        <a:lstStyle/>
        <a:p>
          <a:r>
            <a:rPr lang="en-US" sz="1200" dirty="0" err="1">
              <a:latin typeface="Verdana" panose="020B0604030504040204" pitchFamily="34" charset="0"/>
              <a:ea typeface="Verdana" panose="020B0604030504040204" pitchFamily="34" charset="0"/>
              <a:cs typeface="Verdana" panose="020B0604030504040204" pitchFamily="34" charset="0"/>
            </a:rPr>
            <a:t>eLPA</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E88553B1-83EB-1B47-A17E-52FD6BFC295F}" type="parTrans" cxnId="{0DD168ED-0B92-C54F-907C-66FAFE42A1F9}">
      <dgm:prSet/>
      <dgm:spPr/>
      <dgm:t>
        <a:bodyPr/>
        <a:lstStyle/>
        <a:p>
          <a:endParaRPr lang="en-GB"/>
        </a:p>
      </dgm:t>
    </dgm:pt>
    <dgm:pt modelId="{0A8DAA4C-4C9B-EE40-B011-EB2C846C2886}" type="sibTrans" cxnId="{0DD168ED-0B92-C54F-907C-66FAFE42A1F9}">
      <dgm:prSet/>
      <dgm:spPr/>
      <dgm:t>
        <a:bodyPr/>
        <a:lstStyle/>
        <a:p>
          <a:endParaRPr lang="en-GB"/>
        </a:p>
      </dgm:t>
    </dgm:pt>
    <dgm:pt modelId="{54CEFC35-D4A1-6349-8708-2418F1B4AAEA}">
      <dgm:prSet custT="1"/>
      <dgm:spPr>
        <a:ln>
          <a:solidFill>
            <a:schemeClr val="bg2">
              <a:lumMod val="25000"/>
            </a:schemeClr>
          </a:solidFill>
        </a:ln>
      </dgm:spPr>
      <dgm:t>
        <a:bodyPr/>
        <a:lstStyle/>
        <a:p>
          <a:r>
            <a:rPr lang="en-US" sz="1200" dirty="0" err="1">
              <a:latin typeface="Verdana" panose="020B0604030504040204" pitchFamily="34" charset="0"/>
              <a:ea typeface="Verdana" panose="020B0604030504040204" pitchFamily="34" charset="0"/>
              <a:cs typeface="Verdana" panose="020B0604030504040204" pitchFamily="34" charset="0"/>
            </a:rPr>
            <a:t>Mediācijas</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padome</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4F25FAF0-F72F-D441-A123-D394F3AC1433}" type="parTrans" cxnId="{B217E915-C614-1D42-94ED-B55047322435}">
      <dgm:prSet/>
      <dgm:spPr/>
      <dgm:t>
        <a:bodyPr/>
        <a:lstStyle/>
        <a:p>
          <a:endParaRPr lang="en-GB"/>
        </a:p>
      </dgm:t>
    </dgm:pt>
    <dgm:pt modelId="{9DC966A8-BB74-A340-A65F-10E60E2B08CA}" type="sibTrans" cxnId="{B217E915-C614-1D42-94ED-B55047322435}">
      <dgm:prSet/>
      <dgm:spPr/>
      <dgm:t>
        <a:bodyPr/>
        <a:lstStyle/>
        <a:p>
          <a:endParaRPr lang="en-GB"/>
        </a:p>
      </dgm:t>
    </dgm:pt>
    <dgm:pt modelId="{E9E18A38-5AE0-7F45-97C9-B8A5DEBF02DA}">
      <dgm:prSet custT="1"/>
      <dgm:spPr>
        <a:ln>
          <a:solidFill>
            <a:schemeClr val="bg2">
              <a:lumMod val="25000"/>
            </a:schemeClr>
          </a:solidFill>
        </a:ln>
      </dgm:spPr>
      <dgm:t>
        <a:bodyPr/>
        <a:lstStyle/>
        <a:p>
          <a:r>
            <a:rPr lang="en-US" sz="1200" dirty="0">
              <a:latin typeface="Verdana" panose="020B0604030504040204" pitchFamily="34" charset="0"/>
              <a:ea typeface="Verdana" panose="020B0604030504040204" pitchFamily="34" charset="0"/>
              <a:cs typeface="Verdana" panose="020B0604030504040204" pitchFamily="34" charset="0"/>
            </a:rPr>
            <a:t>ELA</a:t>
          </a:r>
        </a:p>
      </dgm:t>
    </dgm:pt>
    <dgm:pt modelId="{C611163A-AAAA-564B-9532-388BAD12ECD2}" type="parTrans" cxnId="{7A56476E-BB81-5C46-9E4E-1E54CE0C1B8B}">
      <dgm:prSet/>
      <dgm:spPr/>
      <dgm:t>
        <a:bodyPr/>
        <a:lstStyle/>
        <a:p>
          <a:endParaRPr lang="en-GB"/>
        </a:p>
      </dgm:t>
    </dgm:pt>
    <dgm:pt modelId="{9A185D90-85E8-0140-A1C7-5F2BD1531B5E}" type="sibTrans" cxnId="{7A56476E-BB81-5C46-9E4E-1E54CE0C1B8B}">
      <dgm:prSet/>
      <dgm:spPr/>
      <dgm:t>
        <a:bodyPr/>
        <a:lstStyle/>
        <a:p>
          <a:endParaRPr lang="en-GB"/>
        </a:p>
      </dgm:t>
    </dgm:pt>
    <dgm:pt modelId="{66A8557D-5740-4F7C-BFBE-3EDC47597DF8}">
      <dgm:prSet custT="1"/>
      <dgm:spPr>
        <a:ln>
          <a:solidFill>
            <a:schemeClr val="bg2">
              <a:lumMod val="25000"/>
            </a:schemeClr>
          </a:solidFill>
        </a:ln>
      </dgm:spPr>
      <dgm:t>
        <a:bodyPr/>
        <a:lstStyle/>
        <a:p>
          <a:r>
            <a:rPr lang="lv-LV" sz="1200" dirty="0">
              <a:latin typeface="Verdana" panose="020B0604030504040204" pitchFamily="34" charset="0"/>
              <a:ea typeface="Verdana" panose="020B0604030504040204" pitchFamily="34" charset="0"/>
              <a:cs typeface="Verdana" panose="020B0604030504040204" pitchFamily="34" charset="0"/>
            </a:rPr>
            <a:t>Latvijas Mazpulki</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E7CF3C7B-8E0A-4C3C-AD8D-85A45BBB0C66}" type="parTrans" cxnId="{D44E6BC5-0071-47B6-8AB4-2A3F8C0948BB}">
      <dgm:prSet/>
      <dgm:spPr/>
      <dgm:t>
        <a:bodyPr/>
        <a:lstStyle/>
        <a:p>
          <a:endParaRPr lang="lv-LV"/>
        </a:p>
      </dgm:t>
    </dgm:pt>
    <dgm:pt modelId="{6E46E0E9-7FC1-4963-B52F-C1A2F0173515}" type="sibTrans" cxnId="{D44E6BC5-0071-47B6-8AB4-2A3F8C0948BB}">
      <dgm:prSet/>
      <dgm:spPr/>
      <dgm:t>
        <a:bodyPr/>
        <a:lstStyle/>
        <a:p>
          <a:endParaRPr lang="lv-LV"/>
        </a:p>
      </dgm:t>
    </dgm:pt>
    <dgm:pt modelId="{CC9BB0B9-EF71-4E7F-A8F7-2CC4D73E23B1}">
      <dgm:prSet custT="1"/>
      <dgm:spPr>
        <a:ln>
          <a:solidFill>
            <a:schemeClr val="bg2">
              <a:lumMod val="25000"/>
            </a:schemeClr>
          </a:solidFill>
        </a:ln>
      </dgm:spPr>
      <dgm:t>
        <a:bodyPr/>
        <a:lstStyle/>
        <a:p>
          <a:r>
            <a:rPr lang="lv-LV" sz="1200" dirty="0">
              <a:latin typeface="Verdana" panose="020B0604030504040204" pitchFamily="34" charset="0"/>
              <a:ea typeface="Verdana" panose="020B0604030504040204" pitchFamily="34" charset="0"/>
              <a:cs typeface="Verdana" panose="020B0604030504040204" pitchFamily="34" charset="0"/>
            </a:rPr>
            <a:t>Latvijas Nacionālo karavīru biedrība</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44A6D845-A8B0-45BB-84E8-AF32C8B3DD8D}" type="parTrans" cxnId="{F8FF6297-D01E-4D1F-B6EE-1B4DF62DE38D}">
      <dgm:prSet/>
      <dgm:spPr/>
      <dgm:t>
        <a:bodyPr/>
        <a:lstStyle/>
        <a:p>
          <a:endParaRPr lang="lv-LV"/>
        </a:p>
      </dgm:t>
    </dgm:pt>
    <dgm:pt modelId="{1F8AAD3D-4E3B-44B7-A00B-D370AB08B0BD}" type="sibTrans" cxnId="{F8FF6297-D01E-4D1F-B6EE-1B4DF62DE38D}">
      <dgm:prSet/>
      <dgm:spPr/>
      <dgm:t>
        <a:bodyPr/>
        <a:lstStyle/>
        <a:p>
          <a:endParaRPr lang="lv-LV"/>
        </a:p>
      </dgm:t>
    </dgm:pt>
    <dgm:pt modelId="{A56E55EE-8D0F-49A5-99A9-5A9CDF9A59F0}">
      <dgm:prSet custT="1"/>
      <dgm:spPr>
        <a:ln>
          <a:solidFill>
            <a:schemeClr val="bg2">
              <a:lumMod val="25000"/>
            </a:schemeClr>
          </a:solidFill>
        </a:ln>
      </dgm:spPr>
      <dgm:t>
        <a:bodyPr/>
        <a:lstStyle/>
        <a:p>
          <a:r>
            <a:rPr lang="lv-LV" sz="1200" dirty="0">
              <a:latin typeface="Verdana" panose="020B0604030504040204" pitchFamily="34" charset="0"/>
              <a:ea typeface="Verdana" panose="020B0604030504040204" pitchFamily="34" charset="0"/>
              <a:cs typeface="Verdana" panose="020B0604030504040204" pitchFamily="34" charset="0"/>
            </a:rPr>
            <a:t>Biedrība «</a:t>
          </a:r>
          <a:r>
            <a:rPr lang="lv-LV" sz="1200" dirty="0" err="1">
              <a:latin typeface="Verdana" panose="020B0604030504040204" pitchFamily="34" charset="0"/>
              <a:ea typeface="Verdana" panose="020B0604030504040204" pitchFamily="34" charset="0"/>
              <a:cs typeface="Verdana" panose="020B0604030504040204" pitchFamily="34" charset="0"/>
            </a:rPr>
            <a:t>Sabierdrība</a:t>
          </a:r>
          <a:r>
            <a:rPr lang="lv-LV" sz="1200" dirty="0">
              <a:latin typeface="Verdana" panose="020B0604030504040204" pitchFamily="34" charset="0"/>
              <a:ea typeface="Verdana" panose="020B0604030504040204" pitchFamily="34" charset="0"/>
              <a:cs typeface="Verdana" panose="020B0604030504040204" pitchFamily="34" charset="0"/>
            </a:rPr>
            <a:t> par atklātību – Delna»</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27ADDFEE-70E6-4DC3-B40C-B20549B814F9}" type="parTrans" cxnId="{31470777-0043-4D47-B941-E221D285F068}">
      <dgm:prSet/>
      <dgm:spPr/>
      <dgm:t>
        <a:bodyPr/>
        <a:lstStyle/>
        <a:p>
          <a:endParaRPr lang="lv-LV"/>
        </a:p>
      </dgm:t>
    </dgm:pt>
    <dgm:pt modelId="{654F9931-77E2-4D14-AE2E-15DEB4F8304C}" type="sibTrans" cxnId="{31470777-0043-4D47-B941-E221D285F068}">
      <dgm:prSet/>
      <dgm:spPr/>
      <dgm:t>
        <a:bodyPr/>
        <a:lstStyle/>
        <a:p>
          <a:endParaRPr lang="lv-LV"/>
        </a:p>
      </dgm:t>
    </dgm:pt>
    <dgm:pt modelId="{505B56F5-CB27-46B3-B77C-044420504A69}">
      <dgm:prSet custT="1"/>
      <dgm:spPr>
        <a:ln>
          <a:solidFill>
            <a:schemeClr val="bg2">
              <a:lumMod val="25000"/>
            </a:schemeClr>
          </a:solidFill>
        </a:ln>
      </dgm:spPr>
      <dgm:t>
        <a:bodyPr/>
        <a:lstStyle/>
        <a:p>
          <a:r>
            <a:rPr lang="lv-LV" sz="1200" dirty="0">
              <a:latin typeface="Verdana" panose="020B0604030504040204" pitchFamily="34" charset="0"/>
              <a:ea typeface="Verdana" panose="020B0604030504040204" pitchFamily="34" charset="0"/>
              <a:cs typeface="Verdana" panose="020B0604030504040204" pitchFamily="34" charset="0"/>
            </a:rPr>
            <a:t>Latvijas Ārpolitikas institūts</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824CB63E-3CA9-4FCF-8F17-609AE8F74818}" type="parTrans" cxnId="{EC648A22-8736-457D-AC5A-13445947FFF8}">
      <dgm:prSet/>
      <dgm:spPr/>
      <dgm:t>
        <a:bodyPr/>
        <a:lstStyle/>
        <a:p>
          <a:endParaRPr lang="lv-LV"/>
        </a:p>
      </dgm:t>
    </dgm:pt>
    <dgm:pt modelId="{E54C826C-3630-473C-A0F1-B3606E1900F8}" type="sibTrans" cxnId="{EC648A22-8736-457D-AC5A-13445947FFF8}">
      <dgm:prSet/>
      <dgm:spPr/>
      <dgm:t>
        <a:bodyPr/>
        <a:lstStyle/>
        <a:p>
          <a:endParaRPr lang="lv-LV"/>
        </a:p>
      </dgm:t>
    </dgm:pt>
    <dgm:pt modelId="{2B2D1065-7418-464D-8B55-2DB08FCE3F6D}" type="pres">
      <dgm:prSet presAssocID="{BEFBF2F3-55EC-714E-9A5F-A71E209E367B}" presName="linear" presStyleCnt="0">
        <dgm:presLayoutVars>
          <dgm:dir/>
          <dgm:animLvl val="lvl"/>
          <dgm:resizeHandles val="exact"/>
        </dgm:presLayoutVars>
      </dgm:prSet>
      <dgm:spPr/>
    </dgm:pt>
    <dgm:pt modelId="{02CB503A-530A-814B-A3BE-19DF4C5D8679}" type="pres">
      <dgm:prSet presAssocID="{F5915AF8-DC97-9845-AEAC-4BB39200D21E}" presName="parentLin" presStyleCnt="0"/>
      <dgm:spPr/>
    </dgm:pt>
    <dgm:pt modelId="{4FC53588-622A-724C-BCA7-7013F28F7013}" type="pres">
      <dgm:prSet presAssocID="{F5915AF8-DC97-9845-AEAC-4BB39200D21E}" presName="parentLeftMargin" presStyleLbl="node1" presStyleIdx="0" presStyleCnt="2"/>
      <dgm:spPr/>
    </dgm:pt>
    <dgm:pt modelId="{46496126-A6F0-DD44-8F2F-6BF1942B2CB9}" type="pres">
      <dgm:prSet presAssocID="{F5915AF8-DC97-9845-AEAC-4BB39200D21E}" presName="parentText" presStyleLbl="node1" presStyleIdx="0" presStyleCnt="2">
        <dgm:presLayoutVars>
          <dgm:chMax val="0"/>
          <dgm:bulletEnabled val="1"/>
        </dgm:presLayoutVars>
      </dgm:prSet>
      <dgm:spPr/>
    </dgm:pt>
    <dgm:pt modelId="{76AF71B8-B868-0B44-B335-B4A9AB364C32}" type="pres">
      <dgm:prSet presAssocID="{F5915AF8-DC97-9845-AEAC-4BB39200D21E}" presName="negativeSpace" presStyleCnt="0"/>
      <dgm:spPr/>
    </dgm:pt>
    <dgm:pt modelId="{969E934F-F1E5-A248-AEA5-E8D12B4E74C7}" type="pres">
      <dgm:prSet presAssocID="{F5915AF8-DC97-9845-AEAC-4BB39200D21E}" presName="childText" presStyleLbl="conFgAcc1" presStyleIdx="0" presStyleCnt="2">
        <dgm:presLayoutVars>
          <dgm:bulletEnabled val="1"/>
        </dgm:presLayoutVars>
      </dgm:prSet>
      <dgm:spPr/>
    </dgm:pt>
    <dgm:pt modelId="{FDDE04C0-FE52-BB45-9146-7D4385608404}" type="pres">
      <dgm:prSet presAssocID="{F1912791-E766-F441-A8FD-1B73153B26A2}" presName="spaceBetweenRectangles" presStyleCnt="0"/>
      <dgm:spPr/>
    </dgm:pt>
    <dgm:pt modelId="{C9D012E0-153C-6F4F-BEA5-13569A5EABB7}" type="pres">
      <dgm:prSet presAssocID="{B0AEC718-3CC5-E642-8A63-6B6F501CDD4F}" presName="parentLin" presStyleCnt="0"/>
      <dgm:spPr/>
    </dgm:pt>
    <dgm:pt modelId="{7726EC0E-D1E2-3942-A469-D91908BF670D}" type="pres">
      <dgm:prSet presAssocID="{B0AEC718-3CC5-E642-8A63-6B6F501CDD4F}" presName="parentLeftMargin" presStyleLbl="node1" presStyleIdx="0" presStyleCnt="2"/>
      <dgm:spPr/>
    </dgm:pt>
    <dgm:pt modelId="{8C87F441-27D8-2D4E-848F-857256EBF0B3}" type="pres">
      <dgm:prSet presAssocID="{B0AEC718-3CC5-E642-8A63-6B6F501CDD4F}" presName="parentText" presStyleLbl="node1" presStyleIdx="1" presStyleCnt="2">
        <dgm:presLayoutVars>
          <dgm:chMax val="0"/>
          <dgm:bulletEnabled val="1"/>
        </dgm:presLayoutVars>
      </dgm:prSet>
      <dgm:spPr/>
    </dgm:pt>
    <dgm:pt modelId="{AB069A1F-AF21-884B-82B4-125AA0FFF806}" type="pres">
      <dgm:prSet presAssocID="{B0AEC718-3CC5-E642-8A63-6B6F501CDD4F}" presName="negativeSpace" presStyleCnt="0"/>
      <dgm:spPr/>
    </dgm:pt>
    <dgm:pt modelId="{53D64FF1-2DE1-744E-943F-2C46385542A6}" type="pres">
      <dgm:prSet presAssocID="{B0AEC718-3CC5-E642-8A63-6B6F501CDD4F}" presName="childText" presStyleLbl="conFgAcc1" presStyleIdx="1" presStyleCnt="2">
        <dgm:presLayoutVars>
          <dgm:bulletEnabled val="1"/>
        </dgm:presLayoutVars>
      </dgm:prSet>
      <dgm:spPr/>
    </dgm:pt>
  </dgm:ptLst>
  <dgm:cxnLst>
    <dgm:cxn modelId="{B22A6C0F-1569-3E43-A62B-A22C0B6A7ADD}" type="presOf" srcId="{E9E18A38-5AE0-7F45-97C9-B8A5DEBF02DA}" destId="{53D64FF1-2DE1-744E-943F-2C46385542A6}" srcOrd="0" destOrd="13" presId="urn:microsoft.com/office/officeart/2005/8/layout/list1"/>
    <dgm:cxn modelId="{31DD6D10-0038-5249-A730-3C780B2BB822}" srcId="{B0AEC718-3CC5-E642-8A63-6B6F501CDD4F}" destId="{BAF6345D-D302-C946-8FC5-730E10A7D4ED}" srcOrd="8" destOrd="0" parTransId="{9EC6B630-99F5-0740-A4E2-027896ACEE15}" sibTransId="{82750685-2228-7E40-9177-7B1898D0D10B}"/>
    <dgm:cxn modelId="{48080A14-6868-6742-95FE-82C20CFE3090}" type="presOf" srcId="{0F574F5C-0CAF-1145-AB50-FB290553BAF4}" destId="{53D64FF1-2DE1-744E-943F-2C46385542A6}" srcOrd="0" destOrd="3" presId="urn:microsoft.com/office/officeart/2005/8/layout/list1"/>
    <dgm:cxn modelId="{B217E915-C614-1D42-94ED-B55047322435}" srcId="{B0AEC718-3CC5-E642-8A63-6B6F501CDD4F}" destId="{54CEFC35-D4A1-6349-8708-2418F1B4AAEA}" srcOrd="12" destOrd="0" parTransId="{4F25FAF0-F72F-D441-A123-D394F3AC1433}" sibTransId="{9DC966A8-BB74-A340-A65F-10E60E2B08CA}"/>
    <dgm:cxn modelId="{077C8318-28FF-6F4A-84A9-1E5F1FCC254C}" type="presOf" srcId="{E83ECF9A-3C68-BD44-A2AE-BA883D22D872}" destId="{53D64FF1-2DE1-744E-943F-2C46385542A6}" srcOrd="0" destOrd="5" presId="urn:microsoft.com/office/officeart/2005/8/layout/list1"/>
    <dgm:cxn modelId="{59DCC11A-D90F-B141-AECF-C4043DF8F422}" type="presOf" srcId="{D16D4CA2-96E7-B043-B334-139AAF410C4A}" destId="{53D64FF1-2DE1-744E-943F-2C46385542A6}" srcOrd="0" destOrd="9" presId="urn:microsoft.com/office/officeart/2005/8/layout/list1"/>
    <dgm:cxn modelId="{B58F0A1E-C7D5-B243-85E7-0C9F45B29D56}" srcId="{F5915AF8-DC97-9845-AEAC-4BB39200D21E}" destId="{51C6CA5E-DCF2-4941-BA55-756970746221}" srcOrd="0" destOrd="0" parTransId="{6404B31F-2DDA-E449-9681-0E4548A09684}" sibTransId="{8539226A-A4D8-344D-9743-05227DD95B60}"/>
    <dgm:cxn modelId="{EC648A22-8736-457D-AC5A-13445947FFF8}" srcId="{B0AEC718-3CC5-E642-8A63-6B6F501CDD4F}" destId="{505B56F5-CB27-46B3-B77C-044420504A69}" srcOrd="17" destOrd="0" parTransId="{824CB63E-3CA9-4FCF-8F17-609AE8F74818}" sibTransId="{E54C826C-3630-473C-A0F1-B3606E1900F8}"/>
    <dgm:cxn modelId="{09616A2A-FCE1-FB42-8245-0A529466F293}" type="presOf" srcId="{E1B13BBD-20D5-9E4F-99D1-B6151C0E56ED}" destId="{969E934F-F1E5-A248-AEA5-E8D12B4E74C7}" srcOrd="0" destOrd="1" presId="urn:microsoft.com/office/officeart/2005/8/layout/list1"/>
    <dgm:cxn modelId="{7CFF1A2D-A328-DA43-8229-733C326F6BC3}" type="presOf" srcId="{3006E187-BC6D-044C-B1EA-0C75D841D412}" destId="{53D64FF1-2DE1-744E-943F-2C46385542A6}" srcOrd="0" destOrd="0" presId="urn:microsoft.com/office/officeart/2005/8/layout/list1"/>
    <dgm:cxn modelId="{CFCDB63E-C9CD-4C75-ADAC-F0703FB69238}" type="presOf" srcId="{66A8557D-5740-4F7C-BFBE-3EDC47597DF8}" destId="{53D64FF1-2DE1-744E-943F-2C46385542A6}" srcOrd="0" destOrd="14" presId="urn:microsoft.com/office/officeart/2005/8/layout/list1"/>
    <dgm:cxn modelId="{D6C47F5F-D3DD-4148-B59B-F29340B54C15}" srcId="{B0AEC718-3CC5-E642-8A63-6B6F501CDD4F}" destId="{0F574F5C-0CAF-1145-AB50-FB290553BAF4}" srcOrd="3" destOrd="0" parTransId="{AD91FD34-D980-AD4B-8807-747F3407BD18}" sibTransId="{C96CDB96-D6C0-6D4D-BAC2-59F86C1289FE}"/>
    <dgm:cxn modelId="{A445C365-FF31-5046-81B0-6FA9EDE9AFD3}" type="presOf" srcId="{BEFBF2F3-55EC-714E-9A5F-A71E209E367B}" destId="{2B2D1065-7418-464D-8B55-2DB08FCE3F6D}" srcOrd="0" destOrd="0" presId="urn:microsoft.com/office/officeart/2005/8/layout/list1"/>
    <dgm:cxn modelId="{6E054B6B-E31E-E640-9B26-57604BCDF73A}" srcId="{B0AEC718-3CC5-E642-8A63-6B6F501CDD4F}" destId="{3006E187-BC6D-044C-B1EA-0C75D841D412}" srcOrd="0" destOrd="0" parTransId="{971368BD-48AD-4341-89BD-92A94EF20C1D}" sibTransId="{8AB00E21-C6C7-5A46-8885-5524180BFC28}"/>
    <dgm:cxn modelId="{D4D9F76C-5ECE-4441-960D-351957830EF8}" srcId="{BEFBF2F3-55EC-714E-9A5F-A71E209E367B}" destId="{B0AEC718-3CC5-E642-8A63-6B6F501CDD4F}" srcOrd="1" destOrd="0" parTransId="{339CDD91-F27E-7E41-BDD0-5EA77BFD407E}" sibTransId="{7DA12890-828B-C64D-9FC2-36BDF311A5B8}"/>
    <dgm:cxn modelId="{015B3E4E-C9A7-DC4F-9DE9-A27AE8656B01}" srcId="{B0AEC718-3CC5-E642-8A63-6B6F501CDD4F}" destId="{D16D4CA2-96E7-B043-B334-139AAF410C4A}" srcOrd="9" destOrd="0" parTransId="{C565AFD2-12D6-CE45-855B-CE68CF29941B}" sibTransId="{DEA66582-3232-B044-8EA7-D873B9333105}"/>
    <dgm:cxn modelId="{7A56476E-BB81-5C46-9E4E-1E54CE0C1B8B}" srcId="{B0AEC718-3CC5-E642-8A63-6B6F501CDD4F}" destId="{E9E18A38-5AE0-7F45-97C9-B8A5DEBF02DA}" srcOrd="13" destOrd="0" parTransId="{C611163A-AAAA-564B-9532-388BAD12ECD2}" sibTransId="{9A185D90-85E8-0140-A1C7-5F2BD1531B5E}"/>
    <dgm:cxn modelId="{ED77904F-ECAA-144B-A1A6-5A2760E91533}" type="presOf" srcId="{F5915AF8-DC97-9845-AEAC-4BB39200D21E}" destId="{4FC53588-622A-724C-BCA7-7013F28F7013}" srcOrd="0" destOrd="0" presId="urn:microsoft.com/office/officeart/2005/8/layout/list1"/>
    <dgm:cxn modelId="{793E7950-DBAD-A24A-83DB-88400BE8B7D6}" srcId="{B0AEC718-3CC5-E642-8A63-6B6F501CDD4F}" destId="{71914B93-D9F9-F54E-8C2C-6F1AF5DDAB31}" srcOrd="2" destOrd="0" parTransId="{6E44F90A-1003-8D44-8B5B-5B0E460C95DA}" sibTransId="{5F24343D-0DE7-B84D-9808-692779F75E39}"/>
    <dgm:cxn modelId="{4422D250-1A5B-A84B-A947-394AC200C800}" srcId="{B0AEC718-3CC5-E642-8A63-6B6F501CDD4F}" destId="{82AF1F4B-0C13-D144-9FEC-8955E946FC3C}" srcOrd="6" destOrd="0" parTransId="{462187AD-F76C-5A48-874D-ECE73CE0ED65}" sibTransId="{0C57D21E-705C-B345-9648-DEAC72F48CDD}"/>
    <dgm:cxn modelId="{31470777-0043-4D47-B941-E221D285F068}" srcId="{B0AEC718-3CC5-E642-8A63-6B6F501CDD4F}" destId="{A56E55EE-8D0F-49A5-99A9-5A9CDF9A59F0}" srcOrd="16" destOrd="0" parTransId="{27ADDFEE-70E6-4DC3-B40C-B20549B814F9}" sibTransId="{654F9931-77E2-4D14-AE2E-15DEB4F8304C}"/>
    <dgm:cxn modelId="{7EB85E83-E8A1-E94B-A2F0-AC2B58F11D85}" srcId="{BEFBF2F3-55EC-714E-9A5F-A71E209E367B}" destId="{F5915AF8-DC97-9845-AEAC-4BB39200D21E}" srcOrd="0" destOrd="0" parTransId="{72A18F5B-5E8E-6E45-BF95-28BB1BA2323F}" sibTransId="{F1912791-E766-F441-A8FD-1B73153B26A2}"/>
    <dgm:cxn modelId="{73C7F283-7A88-8841-8219-56C1ACE5E4BF}" type="presOf" srcId="{F5915AF8-DC97-9845-AEAC-4BB39200D21E}" destId="{46496126-A6F0-DD44-8F2F-6BF1942B2CB9}" srcOrd="1" destOrd="0" presId="urn:microsoft.com/office/officeart/2005/8/layout/list1"/>
    <dgm:cxn modelId="{3268018B-1ADC-B243-B1D3-0C2589AE8ED3}" type="presOf" srcId="{54CEFC35-D4A1-6349-8708-2418F1B4AAEA}" destId="{53D64FF1-2DE1-744E-943F-2C46385542A6}" srcOrd="0" destOrd="12" presId="urn:microsoft.com/office/officeart/2005/8/layout/list1"/>
    <dgm:cxn modelId="{F8FF6297-D01E-4D1F-B6EE-1B4DF62DE38D}" srcId="{B0AEC718-3CC5-E642-8A63-6B6F501CDD4F}" destId="{CC9BB0B9-EF71-4E7F-A8F7-2CC4D73E23B1}" srcOrd="15" destOrd="0" parTransId="{44A6D845-A8B0-45BB-84E8-AF32C8B3DD8D}" sibTransId="{1F8AAD3D-4E3B-44B7-A00B-D370AB08B0BD}"/>
    <dgm:cxn modelId="{9A7F0C98-F57A-5E48-92D2-DE68EBE7A13E}" type="presOf" srcId="{D2BE8457-9B00-8248-A589-8F6890135B9D}" destId="{53D64FF1-2DE1-744E-943F-2C46385542A6}" srcOrd="0" destOrd="1" presId="urn:microsoft.com/office/officeart/2005/8/layout/list1"/>
    <dgm:cxn modelId="{5A12529C-D227-1F49-943E-F634C2A97FF5}" srcId="{B0AEC718-3CC5-E642-8A63-6B6F501CDD4F}" destId="{2F73CD52-572D-9049-B729-FA3C38B90EDC}" srcOrd="4" destOrd="0" parTransId="{84985FD4-CBEE-D64E-85CD-5ED5A631EB9B}" sibTransId="{C60C2C6E-8F44-4A4A-BA3F-82EE86663907}"/>
    <dgm:cxn modelId="{D6EED69F-F266-2D4E-B0C5-5C1550A8BA42}" type="presOf" srcId="{21D23007-B78C-004F-96A8-A6BB8FA499B7}" destId="{53D64FF1-2DE1-744E-943F-2C46385542A6}" srcOrd="0" destOrd="11" presId="urn:microsoft.com/office/officeart/2005/8/layout/list1"/>
    <dgm:cxn modelId="{67706FB3-CD4C-5F4C-B7DD-7B63B838F7CF}" srcId="{B0AEC718-3CC5-E642-8A63-6B6F501CDD4F}" destId="{D2BE8457-9B00-8248-A589-8F6890135B9D}" srcOrd="1" destOrd="0" parTransId="{D466EA02-8FE8-744B-A178-3AF4DEF1F873}" sibTransId="{BB45E502-1C5F-D042-8A50-10AF162247AB}"/>
    <dgm:cxn modelId="{0C7668B7-40C0-4D45-9B60-DA208946444D}" srcId="{B0AEC718-3CC5-E642-8A63-6B6F501CDD4F}" destId="{E83ECF9A-3C68-BD44-A2AE-BA883D22D872}" srcOrd="5" destOrd="0" parTransId="{72FED45E-4DA4-BB4C-B414-5FA57E5879B5}" sibTransId="{D4ADDAE8-7987-BE4D-9A46-DC5F825AB5DB}"/>
    <dgm:cxn modelId="{85C263BE-7740-1B4A-BBD6-0A110FBFED97}" type="presOf" srcId="{51C6CA5E-DCF2-4941-BA55-756970746221}" destId="{969E934F-F1E5-A248-AEA5-E8D12B4E74C7}" srcOrd="0" destOrd="0" presId="urn:microsoft.com/office/officeart/2005/8/layout/list1"/>
    <dgm:cxn modelId="{756DEAC2-AD3D-4D36-914E-97426292BD08}" type="presOf" srcId="{CC9BB0B9-EF71-4E7F-A8F7-2CC4D73E23B1}" destId="{53D64FF1-2DE1-744E-943F-2C46385542A6}" srcOrd="0" destOrd="15" presId="urn:microsoft.com/office/officeart/2005/8/layout/list1"/>
    <dgm:cxn modelId="{BCD31FC3-F7E6-854D-90BF-38B92D93848F}" type="presOf" srcId="{B0AEC718-3CC5-E642-8A63-6B6F501CDD4F}" destId="{7726EC0E-D1E2-3942-A469-D91908BF670D}" srcOrd="0" destOrd="0" presId="urn:microsoft.com/office/officeart/2005/8/layout/list1"/>
    <dgm:cxn modelId="{D44E6BC5-0071-47B6-8AB4-2A3F8C0948BB}" srcId="{B0AEC718-3CC5-E642-8A63-6B6F501CDD4F}" destId="{66A8557D-5740-4F7C-BFBE-3EDC47597DF8}" srcOrd="14" destOrd="0" parTransId="{E7CF3C7B-8E0A-4C3C-AD8D-85A45BBB0C66}" sibTransId="{6E46E0E9-7FC1-4963-B52F-C1A2F0173515}"/>
    <dgm:cxn modelId="{7859CBC7-541E-DB45-85F6-6A4CA5518E9E}" srcId="{F5915AF8-DC97-9845-AEAC-4BB39200D21E}" destId="{E1B13BBD-20D5-9E4F-99D1-B6151C0E56ED}" srcOrd="1" destOrd="0" parTransId="{1015B301-AF90-4846-96B1-E90E2103D583}" sibTransId="{E2122078-5A14-604B-A37E-FBF9B19D7C3D}"/>
    <dgm:cxn modelId="{9229EFCB-99F6-BF48-98F8-FF457D45E39F}" type="presOf" srcId="{BAF6345D-D302-C946-8FC5-730E10A7D4ED}" destId="{53D64FF1-2DE1-744E-943F-2C46385542A6}" srcOrd="0" destOrd="8" presId="urn:microsoft.com/office/officeart/2005/8/layout/list1"/>
    <dgm:cxn modelId="{323A2BCC-C242-C043-B619-C48EA502C5CB}" type="presOf" srcId="{EA7E0FFF-B62E-8D4B-A694-FC513241F160}" destId="{53D64FF1-2DE1-744E-943F-2C46385542A6}" srcOrd="0" destOrd="10" presId="urn:microsoft.com/office/officeart/2005/8/layout/list1"/>
    <dgm:cxn modelId="{5EE400D2-9B10-5E42-B05D-869875A593B0}" type="presOf" srcId="{71914B93-D9F9-F54E-8C2C-6F1AF5DDAB31}" destId="{53D64FF1-2DE1-744E-943F-2C46385542A6}" srcOrd="0" destOrd="2" presId="urn:microsoft.com/office/officeart/2005/8/layout/list1"/>
    <dgm:cxn modelId="{75BC69DA-91E9-964D-8033-2206831AE8B7}" type="presOf" srcId="{B0AEC718-3CC5-E642-8A63-6B6F501CDD4F}" destId="{8C87F441-27D8-2D4E-848F-857256EBF0B3}" srcOrd="1" destOrd="0" presId="urn:microsoft.com/office/officeart/2005/8/layout/list1"/>
    <dgm:cxn modelId="{B0C4D6DB-69FF-F543-8B68-B97983C6D704}" type="presOf" srcId="{2F73CD52-572D-9049-B729-FA3C38B90EDC}" destId="{53D64FF1-2DE1-744E-943F-2C46385542A6}" srcOrd="0" destOrd="4" presId="urn:microsoft.com/office/officeart/2005/8/layout/list1"/>
    <dgm:cxn modelId="{448514E0-B7B0-9A43-B0D2-35C3CD0F89F9}" srcId="{B0AEC718-3CC5-E642-8A63-6B6F501CDD4F}" destId="{0AAD0B79-EFC4-0D4A-B705-309D3A0C5041}" srcOrd="7" destOrd="0" parTransId="{B922C2C6-35AB-9549-8CDF-3138363AAD96}" sibTransId="{F4DB2D80-9661-804D-9F8F-2B02DCD8F9AD}"/>
    <dgm:cxn modelId="{A01023E1-4CFF-6C48-9B4F-B68D164F251E}" type="presOf" srcId="{82AF1F4B-0C13-D144-9FEC-8955E946FC3C}" destId="{53D64FF1-2DE1-744E-943F-2C46385542A6}" srcOrd="0" destOrd="6" presId="urn:microsoft.com/office/officeart/2005/8/layout/list1"/>
    <dgm:cxn modelId="{15E9F6E2-604D-494B-A77C-627EDB23CF97}" type="presOf" srcId="{505B56F5-CB27-46B3-B77C-044420504A69}" destId="{53D64FF1-2DE1-744E-943F-2C46385542A6}" srcOrd="0" destOrd="17" presId="urn:microsoft.com/office/officeart/2005/8/layout/list1"/>
    <dgm:cxn modelId="{6C4B05ED-D9FD-4EAD-A65B-769F8CE03CF8}" type="presOf" srcId="{A56E55EE-8D0F-49A5-99A9-5A9CDF9A59F0}" destId="{53D64FF1-2DE1-744E-943F-2C46385542A6}" srcOrd="0" destOrd="16" presId="urn:microsoft.com/office/officeart/2005/8/layout/list1"/>
    <dgm:cxn modelId="{0DD168ED-0B92-C54F-907C-66FAFE42A1F9}" srcId="{B0AEC718-3CC5-E642-8A63-6B6F501CDD4F}" destId="{21D23007-B78C-004F-96A8-A6BB8FA499B7}" srcOrd="11" destOrd="0" parTransId="{E88553B1-83EB-1B47-A17E-52FD6BFC295F}" sibTransId="{0A8DAA4C-4C9B-EE40-B011-EB2C846C2886}"/>
    <dgm:cxn modelId="{FF9903EE-21B1-5247-94CE-113451B87ADC}" srcId="{B0AEC718-3CC5-E642-8A63-6B6F501CDD4F}" destId="{EA7E0FFF-B62E-8D4B-A694-FC513241F160}" srcOrd="10" destOrd="0" parTransId="{2AB1EDEE-E166-5543-B302-3899541EE6AA}" sibTransId="{D7E5F06A-30B9-1A44-9C40-8FC94EC10F74}"/>
    <dgm:cxn modelId="{527121F2-C7F4-644E-9F5C-EB32C347AB25}" type="presOf" srcId="{0AAD0B79-EFC4-0D4A-B705-309D3A0C5041}" destId="{53D64FF1-2DE1-744E-943F-2C46385542A6}" srcOrd="0" destOrd="7" presId="urn:microsoft.com/office/officeart/2005/8/layout/list1"/>
    <dgm:cxn modelId="{391F5667-04DD-334B-B0C4-6D625668C61D}" type="presParOf" srcId="{2B2D1065-7418-464D-8B55-2DB08FCE3F6D}" destId="{02CB503A-530A-814B-A3BE-19DF4C5D8679}" srcOrd="0" destOrd="0" presId="urn:microsoft.com/office/officeart/2005/8/layout/list1"/>
    <dgm:cxn modelId="{A61851AA-E259-CB43-B547-2F3DF4CEB7D6}" type="presParOf" srcId="{02CB503A-530A-814B-A3BE-19DF4C5D8679}" destId="{4FC53588-622A-724C-BCA7-7013F28F7013}" srcOrd="0" destOrd="0" presId="urn:microsoft.com/office/officeart/2005/8/layout/list1"/>
    <dgm:cxn modelId="{42D51871-3E07-054A-B542-90D7B9F5C474}" type="presParOf" srcId="{02CB503A-530A-814B-A3BE-19DF4C5D8679}" destId="{46496126-A6F0-DD44-8F2F-6BF1942B2CB9}" srcOrd="1" destOrd="0" presId="urn:microsoft.com/office/officeart/2005/8/layout/list1"/>
    <dgm:cxn modelId="{C971BD4D-4C29-FB45-B047-1360FB7CAEA8}" type="presParOf" srcId="{2B2D1065-7418-464D-8B55-2DB08FCE3F6D}" destId="{76AF71B8-B868-0B44-B335-B4A9AB364C32}" srcOrd="1" destOrd="0" presId="urn:microsoft.com/office/officeart/2005/8/layout/list1"/>
    <dgm:cxn modelId="{548F086A-306B-DC45-BBE0-EFF7EF817D1C}" type="presParOf" srcId="{2B2D1065-7418-464D-8B55-2DB08FCE3F6D}" destId="{969E934F-F1E5-A248-AEA5-E8D12B4E74C7}" srcOrd="2" destOrd="0" presId="urn:microsoft.com/office/officeart/2005/8/layout/list1"/>
    <dgm:cxn modelId="{0CA4FE1B-F9A0-2940-970A-AE8A50A49456}" type="presParOf" srcId="{2B2D1065-7418-464D-8B55-2DB08FCE3F6D}" destId="{FDDE04C0-FE52-BB45-9146-7D4385608404}" srcOrd="3" destOrd="0" presId="urn:microsoft.com/office/officeart/2005/8/layout/list1"/>
    <dgm:cxn modelId="{D2935C8C-B20B-B94D-9616-9AB89FC40B94}" type="presParOf" srcId="{2B2D1065-7418-464D-8B55-2DB08FCE3F6D}" destId="{C9D012E0-153C-6F4F-BEA5-13569A5EABB7}" srcOrd="4" destOrd="0" presId="urn:microsoft.com/office/officeart/2005/8/layout/list1"/>
    <dgm:cxn modelId="{614CFA90-51D7-AA44-9F8E-655B161FC971}" type="presParOf" srcId="{C9D012E0-153C-6F4F-BEA5-13569A5EABB7}" destId="{7726EC0E-D1E2-3942-A469-D91908BF670D}" srcOrd="0" destOrd="0" presId="urn:microsoft.com/office/officeart/2005/8/layout/list1"/>
    <dgm:cxn modelId="{95CC0704-A528-254B-A5E9-3B1930F8CBD7}" type="presParOf" srcId="{C9D012E0-153C-6F4F-BEA5-13569A5EABB7}" destId="{8C87F441-27D8-2D4E-848F-857256EBF0B3}" srcOrd="1" destOrd="0" presId="urn:microsoft.com/office/officeart/2005/8/layout/list1"/>
    <dgm:cxn modelId="{B68F9107-BC42-E44B-9183-E2E00AC34DCE}" type="presParOf" srcId="{2B2D1065-7418-464D-8B55-2DB08FCE3F6D}" destId="{AB069A1F-AF21-884B-82B4-125AA0FFF806}" srcOrd="5" destOrd="0" presId="urn:microsoft.com/office/officeart/2005/8/layout/list1"/>
    <dgm:cxn modelId="{0ECF606C-FC26-7746-B27F-0B0208D87BB9}" type="presParOf" srcId="{2B2D1065-7418-464D-8B55-2DB08FCE3F6D}" destId="{53D64FF1-2DE1-744E-943F-2C46385542A6}"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9C8BCD6-5BD6-174C-A25E-82F29A88A6FB}" type="doc">
      <dgm:prSet loTypeId="urn:microsoft.com/office/officeart/2005/8/layout/vList2" loCatId="process" qsTypeId="urn:microsoft.com/office/officeart/2005/8/quickstyle/3d4" qsCatId="3D" csTypeId="urn:microsoft.com/office/officeart/2005/8/colors/accent3_1" csCatId="accent3" phldr="1"/>
      <dgm:spPr/>
      <dgm:t>
        <a:bodyPr/>
        <a:lstStyle/>
        <a:p>
          <a:endParaRPr lang="en-GB"/>
        </a:p>
      </dgm:t>
    </dgm:pt>
    <dgm:pt modelId="{3BAA74A2-FE2F-054E-AD92-14306206F987}">
      <dgm:prSet/>
      <dgm:spPr/>
      <dgm:t>
        <a:bodyPr/>
        <a:lstStyle/>
        <a:p>
          <a:pPr>
            <a:buNone/>
          </a:pPr>
          <a:r>
            <a:rPr lang="lv-LV" dirty="0">
              <a:latin typeface="Verdana" panose="020B0604030504040204" pitchFamily="34" charset="0"/>
              <a:ea typeface="Verdana" panose="020B0604030504040204" pitchFamily="34" charset="0"/>
              <a:cs typeface="Verdana" panose="020B0604030504040204" pitchFamily="34" charset="0"/>
            </a:rPr>
            <a:t>Ministrijas iesniedz 2021.-2027. gadam plānotos investīciju projektus un īstenojamos pasākumus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6D7F51A0-8D6F-FD4C-927B-85C5C77047DF}" type="parTrans" cxnId="{52C6DD20-55B5-3443-B177-514AD38FFDCF}">
      <dgm:prSet/>
      <dgm:spPr/>
      <dgm:t>
        <a:bodyPr/>
        <a:lstStyle/>
        <a:p>
          <a:endParaRPr lang="en-GB"/>
        </a:p>
      </dgm:t>
    </dgm:pt>
    <dgm:pt modelId="{297C8C33-275F-CF4D-97AE-215B16206153}" type="sibTrans" cxnId="{52C6DD20-55B5-3443-B177-514AD38FFDCF}">
      <dgm:prSet/>
      <dgm:spPr/>
      <dgm:t>
        <a:bodyPr/>
        <a:lstStyle/>
        <a:p>
          <a:endParaRPr lang="en-GB"/>
        </a:p>
      </dgm:t>
    </dgm:pt>
    <dgm:pt modelId="{8F5510F6-D26D-3C41-B895-039ED0FF0490}">
      <dgm:prSet/>
      <dgm:spPr/>
      <dgm:t>
        <a:bodyPr/>
        <a:lstStyle/>
        <a:p>
          <a:pPr>
            <a:buNone/>
          </a:pPr>
          <a:r>
            <a:rPr lang="lv-LV" dirty="0">
              <a:solidFill>
                <a:schemeClr val="tx1"/>
              </a:solidFill>
              <a:latin typeface="Verdana" panose="020B0604030504040204" pitchFamily="34" charset="0"/>
              <a:ea typeface="Verdana" panose="020B0604030504040204" pitchFamily="34" charset="0"/>
              <a:cs typeface="Verdana" panose="020B0604030504040204" pitchFamily="34" charset="0"/>
            </a:rPr>
            <a:t>Pamatā - NAP2027 </a:t>
          </a:r>
          <a:r>
            <a:rPr lang="lv-LV" dirty="0">
              <a:latin typeface="Verdana" panose="020B0604030504040204" pitchFamily="34" charset="0"/>
              <a:ea typeface="Verdana" panose="020B0604030504040204" pitchFamily="34" charset="0"/>
              <a:cs typeface="Verdana" panose="020B0604030504040204" pitchFamily="34" charset="0"/>
            </a:rPr>
            <a:t>stratēģiskajos mērķos balstīti sociāli ekonomiskie faktori un horizontāli efektivitātes faktori</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918A49B5-6EAE-E94A-8218-6E432B141A2D}" type="parTrans" cxnId="{B4D01DEC-C3B1-C749-B88D-D93C1FCC9FD0}">
      <dgm:prSet/>
      <dgm:spPr/>
      <dgm:t>
        <a:bodyPr/>
        <a:lstStyle/>
        <a:p>
          <a:endParaRPr lang="en-GB"/>
        </a:p>
      </dgm:t>
    </dgm:pt>
    <dgm:pt modelId="{DAFEFA13-57B8-5243-B00D-DC8D1E4154F3}" type="sibTrans" cxnId="{B4D01DEC-C3B1-C749-B88D-D93C1FCC9FD0}">
      <dgm:prSet/>
      <dgm:spPr/>
      <dgm:t>
        <a:bodyPr/>
        <a:lstStyle/>
        <a:p>
          <a:endParaRPr lang="en-GB"/>
        </a:p>
      </dgm:t>
    </dgm:pt>
    <dgm:pt modelId="{7157BFD7-4AED-B54B-A769-D21AE000EC9D}">
      <dgm:prSet/>
      <dgm:spPr/>
      <dgm:t>
        <a:bodyPr/>
        <a:lstStyle/>
        <a:p>
          <a:pPr>
            <a:buNone/>
          </a:pPr>
          <a:r>
            <a:rPr lang="lv-LV" dirty="0">
              <a:latin typeface="Verdana" panose="020B0604030504040204" pitchFamily="34" charset="0"/>
              <a:ea typeface="Verdana" panose="020B0604030504040204" pitchFamily="34" charset="0"/>
              <a:cs typeface="Verdana" panose="020B0604030504040204" pitchFamily="34" charset="0"/>
            </a:rPr>
            <a:t>Ņemot vērā projektu </a:t>
          </a:r>
          <a:r>
            <a:rPr lang="lv-LV" dirty="0" err="1">
              <a:latin typeface="Verdana" panose="020B0604030504040204" pitchFamily="34" charset="0"/>
              <a:ea typeface="Verdana" panose="020B0604030504040204" pitchFamily="34" charset="0"/>
              <a:cs typeface="Verdana" panose="020B0604030504040204" pitchFamily="34" charset="0"/>
            </a:rPr>
            <a:t>ranžējumu</a:t>
          </a:r>
          <a:r>
            <a:rPr lang="lv-LV" dirty="0">
              <a:latin typeface="Verdana" panose="020B0604030504040204" pitchFamily="34" charset="0"/>
              <a:ea typeface="Verdana" panose="020B0604030504040204" pitchFamily="34" charset="0"/>
              <a:cs typeface="Verdana" panose="020B0604030504040204" pitchFamily="34" charset="0"/>
            </a:rPr>
            <a:t> efektivitātes skalā, projekti tiek kartēti </a:t>
          </a:r>
          <a:r>
            <a:rPr lang="lv-LV" u="none" dirty="0">
              <a:solidFill>
                <a:schemeClr val="tx1"/>
              </a:solidFill>
              <a:latin typeface="Verdana" panose="020B0604030504040204" pitchFamily="34" charset="0"/>
              <a:ea typeface="Verdana" panose="020B0604030504040204" pitchFamily="34" charset="0"/>
              <a:cs typeface="Verdana" panose="020B0604030504040204" pitchFamily="34" charset="0"/>
            </a:rPr>
            <a:t>atbilstoši </a:t>
          </a:r>
          <a:r>
            <a:rPr lang="lv-LV" dirty="0">
              <a:solidFill>
                <a:schemeClr val="tx1"/>
              </a:solidFill>
              <a:latin typeface="Verdana" panose="020B0604030504040204" pitchFamily="34" charset="0"/>
              <a:ea typeface="Verdana" panose="020B0604030504040204" pitchFamily="34" charset="0"/>
              <a:cs typeface="Verdana" panose="020B0604030504040204" pitchFamily="34" charset="0"/>
            </a:rPr>
            <a:t>finansējuma </a:t>
          </a:r>
          <a:r>
            <a:rPr lang="lv-LV" dirty="0">
              <a:latin typeface="Verdana" panose="020B0604030504040204" pitchFamily="34" charset="0"/>
              <a:ea typeface="Verdana" panose="020B0604030504040204" pitchFamily="34" charset="0"/>
              <a:cs typeface="Verdana" panose="020B0604030504040204" pitchFamily="34" charset="0"/>
            </a:rPr>
            <a:t>avotiem</a:t>
          </a:r>
          <a:r>
            <a:rPr lang="lv-LV" u="none" dirty="0">
              <a:solidFill>
                <a:schemeClr val="tx1"/>
              </a:solidFill>
              <a:latin typeface="Verdana" panose="020B0604030504040204" pitchFamily="34" charset="0"/>
              <a:ea typeface="Verdana" panose="020B0604030504040204" pitchFamily="34" charset="0"/>
              <a:cs typeface="Verdana" panose="020B0604030504040204" pitchFamily="34" charset="0"/>
            </a:rPr>
            <a:t>, to </a:t>
          </a:r>
          <a:r>
            <a:rPr lang="lv-LV" dirty="0">
              <a:solidFill>
                <a:schemeClr val="tx1"/>
              </a:solidFill>
              <a:latin typeface="Verdana" panose="020B0604030504040204" pitchFamily="34" charset="0"/>
              <a:ea typeface="Verdana" panose="020B0604030504040204" pitchFamily="34" charset="0"/>
              <a:cs typeface="Verdana" panose="020B0604030504040204" pitchFamily="34" charset="0"/>
            </a:rPr>
            <a:t>apmēram </a:t>
          </a:r>
          <a:r>
            <a:rPr lang="lv-LV" dirty="0">
              <a:latin typeface="Verdana" panose="020B0604030504040204" pitchFamily="34" charset="0"/>
              <a:ea typeface="Verdana" panose="020B0604030504040204" pitchFamily="34" charset="0"/>
              <a:cs typeface="Verdana" panose="020B0604030504040204" pitchFamily="34" charset="0"/>
            </a:rPr>
            <a:t>un citiem ierobežojumiem</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BD75879C-6721-5844-9F5E-8733A6EBFE44}" type="parTrans" cxnId="{6B7FC3D0-3DEE-A44F-B9F3-B945AAC24055}">
      <dgm:prSet/>
      <dgm:spPr/>
      <dgm:t>
        <a:bodyPr/>
        <a:lstStyle/>
        <a:p>
          <a:endParaRPr lang="en-GB"/>
        </a:p>
      </dgm:t>
    </dgm:pt>
    <dgm:pt modelId="{EF8763F9-6CCF-E341-BA48-B2D4FC94FBEF}" type="sibTrans" cxnId="{6B7FC3D0-3DEE-A44F-B9F3-B945AAC24055}">
      <dgm:prSet/>
      <dgm:spPr/>
      <dgm:t>
        <a:bodyPr/>
        <a:lstStyle/>
        <a:p>
          <a:endParaRPr lang="en-GB"/>
        </a:p>
      </dgm:t>
    </dgm:pt>
    <dgm:pt modelId="{CDB7F0D2-B7DC-894C-8127-FD33B29FE025}">
      <dgm:prSet/>
      <dgm:spPr/>
      <dgm:t>
        <a:bodyPr/>
        <a:lstStyle/>
        <a:p>
          <a:r>
            <a:rPr lang="lv-LV" b="1" dirty="0">
              <a:latin typeface="Verdana" panose="020B0604030504040204" pitchFamily="34" charset="0"/>
              <a:ea typeface="Verdana" panose="020B0604030504040204" pitchFamily="34" charset="0"/>
              <a:cs typeface="Verdana" panose="020B0604030504040204" pitchFamily="34" charset="0"/>
            </a:rPr>
            <a:t>Datu ieguve</a:t>
          </a:r>
          <a:endParaRPr lang="en-US" b="1" dirty="0">
            <a:latin typeface="Verdana" panose="020B0604030504040204" pitchFamily="34" charset="0"/>
            <a:ea typeface="Verdana" panose="020B0604030504040204" pitchFamily="34" charset="0"/>
            <a:cs typeface="Verdana" panose="020B0604030504040204" pitchFamily="34" charset="0"/>
          </a:endParaRPr>
        </a:p>
      </dgm:t>
    </dgm:pt>
    <dgm:pt modelId="{19444342-24ED-7F4B-9EB8-47ED68FBDD2A}" type="parTrans" cxnId="{58B4C39F-C9F2-B446-B025-835DD2D6E30C}">
      <dgm:prSet/>
      <dgm:spPr/>
      <dgm:t>
        <a:bodyPr/>
        <a:lstStyle/>
        <a:p>
          <a:endParaRPr lang="en-GB"/>
        </a:p>
      </dgm:t>
    </dgm:pt>
    <dgm:pt modelId="{D5BAEB50-C68D-7742-873C-53253DF708FD}" type="sibTrans" cxnId="{58B4C39F-C9F2-B446-B025-835DD2D6E30C}">
      <dgm:prSet/>
      <dgm:spPr/>
      <dgm:t>
        <a:bodyPr/>
        <a:lstStyle/>
        <a:p>
          <a:endParaRPr lang="en-GB"/>
        </a:p>
      </dgm:t>
    </dgm:pt>
    <dgm:pt modelId="{22AA426E-D549-5A44-9AB4-07600E41F22E}">
      <dgm:prSet/>
      <dgm:spPr/>
      <dgm:t>
        <a:bodyPr/>
        <a:lstStyle/>
        <a:p>
          <a:pPr>
            <a:buNone/>
          </a:pPr>
          <a:r>
            <a:rPr lang="lv-LV" b="1" dirty="0">
              <a:latin typeface="Verdana" panose="020B0604030504040204" pitchFamily="34" charset="0"/>
              <a:ea typeface="Verdana" panose="020B0604030504040204" pitchFamily="34" charset="0"/>
              <a:cs typeface="Verdana" panose="020B0604030504040204" pitchFamily="34" charset="0"/>
            </a:rPr>
            <a:t>Sociāli ekonomiskais novērtējums</a:t>
          </a:r>
          <a:endParaRPr lang="en-US" b="1" dirty="0">
            <a:latin typeface="Verdana" panose="020B0604030504040204" pitchFamily="34" charset="0"/>
            <a:ea typeface="Verdana" panose="020B0604030504040204" pitchFamily="34" charset="0"/>
            <a:cs typeface="Verdana" panose="020B0604030504040204" pitchFamily="34" charset="0"/>
          </a:endParaRPr>
        </a:p>
      </dgm:t>
    </dgm:pt>
    <dgm:pt modelId="{E224E62F-3409-564B-B9D0-DC54997937D0}" type="parTrans" cxnId="{DBBACBAD-255A-6744-A317-1A8DB254764E}">
      <dgm:prSet/>
      <dgm:spPr/>
      <dgm:t>
        <a:bodyPr/>
        <a:lstStyle/>
        <a:p>
          <a:endParaRPr lang="en-GB"/>
        </a:p>
      </dgm:t>
    </dgm:pt>
    <dgm:pt modelId="{741D0CAA-7E57-A84B-9277-1B51AE2293F8}" type="sibTrans" cxnId="{DBBACBAD-255A-6744-A317-1A8DB254764E}">
      <dgm:prSet/>
      <dgm:spPr/>
      <dgm:t>
        <a:bodyPr/>
        <a:lstStyle/>
        <a:p>
          <a:endParaRPr lang="en-GB"/>
        </a:p>
      </dgm:t>
    </dgm:pt>
    <dgm:pt modelId="{89DBF0A7-EBED-824E-A5A1-036D84CFA044}">
      <dgm:prSet/>
      <dgm:spPr/>
      <dgm:t>
        <a:bodyPr/>
        <a:lstStyle/>
        <a:p>
          <a:pPr>
            <a:buNone/>
          </a:pPr>
          <a:r>
            <a:rPr lang="lv-LV" b="1" dirty="0">
              <a:latin typeface="Verdana" panose="020B0604030504040204" pitchFamily="34" charset="0"/>
              <a:ea typeface="Verdana" panose="020B0604030504040204" pitchFamily="34" charset="0"/>
              <a:cs typeface="Verdana" panose="020B0604030504040204" pitchFamily="34" charset="0"/>
            </a:rPr>
            <a:t>Projektu un pasākumu atlase</a:t>
          </a:r>
          <a:endParaRPr lang="en-US" b="1" dirty="0">
            <a:latin typeface="Verdana" panose="020B0604030504040204" pitchFamily="34" charset="0"/>
            <a:ea typeface="Verdana" panose="020B0604030504040204" pitchFamily="34" charset="0"/>
            <a:cs typeface="Verdana" panose="020B0604030504040204" pitchFamily="34" charset="0"/>
          </a:endParaRPr>
        </a:p>
      </dgm:t>
    </dgm:pt>
    <dgm:pt modelId="{9E503A61-F40F-914C-AC25-3FD3840531AE}" type="parTrans" cxnId="{4983CE2B-48DD-414F-A310-665849B39D9C}">
      <dgm:prSet/>
      <dgm:spPr/>
      <dgm:t>
        <a:bodyPr/>
        <a:lstStyle/>
        <a:p>
          <a:endParaRPr lang="en-GB"/>
        </a:p>
      </dgm:t>
    </dgm:pt>
    <dgm:pt modelId="{EDC253D5-4B19-AE47-BF5E-9D724EC8A0A4}" type="sibTrans" cxnId="{4983CE2B-48DD-414F-A310-665849B39D9C}">
      <dgm:prSet/>
      <dgm:spPr/>
      <dgm:t>
        <a:bodyPr/>
        <a:lstStyle/>
        <a:p>
          <a:endParaRPr lang="en-GB"/>
        </a:p>
      </dgm:t>
    </dgm:pt>
    <dgm:pt modelId="{0DFA7F71-042D-4FE6-BD70-4085CBDFF08C}">
      <dgm:prSet/>
      <dgm:spPr/>
      <dgm:t>
        <a:bodyPr/>
        <a:lstStyle/>
        <a:p>
          <a:pPr>
            <a:buNone/>
          </a:pPr>
          <a:r>
            <a:rPr lang="lv-LV" dirty="0">
              <a:latin typeface="Verdana" panose="020B0604030504040204" pitchFamily="34" charset="0"/>
              <a:ea typeface="Verdana" panose="020B0604030504040204" pitchFamily="34" charset="0"/>
              <a:cs typeface="Verdana" panose="020B0604030504040204" pitchFamily="34" charset="0"/>
            </a:rPr>
            <a:t>Projekti un pasākumi ir attiecināti uz NAP2027 </a:t>
          </a:r>
          <a:r>
            <a:rPr lang="lv-LV" dirty="0">
              <a:solidFill>
                <a:schemeClr val="tx1"/>
              </a:solidFill>
              <a:latin typeface="Verdana" panose="020B0604030504040204" pitchFamily="34" charset="0"/>
              <a:ea typeface="Verdana" panose="020B0604030504040204" pitchFamily="34" charset="0"/>
              <a:cs typeface="Verdana" panose="020B0604030504040204" pitchFamily="34" charset="0"/>
            </a:rPr>
            <a:t>uzdevumiem u</a:t>
          </a:r>
          <a:r>
            <a:rPr lang="lv-LV" dirty="0">
              <a:latin typeface="Verdana" panose="020B0604030504040204" pitchFamily="34" charset="0"/>
              <a:ea typeface="Verdana" panose="020B0604030504040204" pitchFamily="34" charset="0"/>
              <a:cs typeface="Verdana" panose="020B0604030504040204" pitchFamily="34" charset="0"/>
            </a:rPr>
            <a:t>n indikatīvajiem finansēšanas avotiem, t.sk. ES daudzgadu budžeta ietvaru</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5D1E8AFD-D366-448F-A317-DA0841C0B0AF}" type="parTrans" cxnId="{9D17870D-452C-489B-A54E-ED00DF73FFDC}">
      <dgm:prSet/>
      <dgm:spPr/>
      <dgm:t>
        <a:bodyPr/>
        <a:lstStyle/>
        <a:p>
          <a:endParaRPr lang="lv-LV"/>
        </a:p>
      </dgm:t>
    </dgm:pt>
    <dgm:pt modelId="{2943A4F1-C912-44D3-ABEA-2636FA7ED614}" type="sibTrans" cxnId="{9D17870D-452C-489B-A54E-ED00DF73FFDC}">
      <dgm:prSet/>
      <dgm:spPr/>
      <dgm:t>
        <a:bodyPr/>
        <a:lstStyle/>
        <a:p>
          <a:endParaRPr lang="lv-LV"/>
        </a:p>
      </dgm:t>
    </dgm:pt>
    <dgm:pt modelId="{FCF958D4-2DE8-488F-9A1B-38D035341364}">
      <dgm:prSet/>
      <dgm:spPr/>
      <dgm:t>
        <a:bodyPr/>
        <a:lstStyle/>
        <a:p>
          <a:pPr>
            <a:buNone/>
          </a:pPr>
          <a:r>
            <a:rPr lang="lv-LV" dirty="0">
              <a:latin typeface="Verdana" panose="020B0604030504040204" pitchFamily="34" charset="0"/>
              <a:ea typeface="Verdana" panose="020B0604030504040204" pitchFamily="34" charset="0"/>
            </a:rPr>
            <a:t>Sociāli ekonomiskā no</a:t>
          </a:r>
          <a:r>
            <a:rPr lang="lv-LV" dirty="0">
              <a:solidFill>
                <a:schemeClr val="tx1"/>
              </a:solidFill>
              <a:latin typeface="Verdana" panose="020B0604030504040204" pitchFamily="34" charset="0"/>
              <a:ea typeface="Verdana" panose="020B0604030504040204" pitchFamily="34" charset="0"/>
            </a:rPr>
            <a:t>vērtējuma </a:t>
          </a:r>
          <a:r>
            <a:rPr lang="lv-LV" dirty="0">
              <a:latin typeface="Verdana" panose="020B0604030504040204" pitchFamily="34" charset="0"/>
              <a:ea typeface="Verdana" panose="020B0604030504040204" pitchFamily="34" charset="0"/>
              <a:cs typeface="Verdana" panose="020B0604030504040204" pitchFamily="34" charset="0"/>
            </a:rPr>
            <a:t>rezultātā katram pasākumam un projektam tiek veikts no</a:t>
          </a:r>
          <a:r>
            <a:rPr lang="lv-LV" dirty="0">
              <a:solidFill>
                <a:schemeClr val="tx1"/>
              </a:solidFill>
              <a:latin typeface="Verdana" panose="020B0604030504040204" pitchFamily="34" charset="0"/>
              <a:ea typeface="Verdana" panose="020B0604030504040204" pitchFamily="34" charset="0"/>
              <a:cs typeface="Verdana" panose="020B0604030504040204" pitchFamily="34" charset="0"/>
            </a:rPr>
            <a:t>vērtējums projektu salīdzināšanai </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831EE9CD-C0AA-4997-A651-CAF896B2C146}" type="parTrans" cxnId="{C8ECB659-5EA5-40AC-9AFE-75D687B8417C}">
      <dgm:prSet/>
      <dgm:spPr/>
      <dgm:t>
        <a:bodyPr/>
        <a:lstStyle/>
        <a:p>
          <a:endParaRPr lang="lv-LV"/>
        </a:p>
      </dgm:t>
    </dgm:pt>
    <dgm:pt modelId="{DAAA0D6E-3A57-41EA-B0D2-C025D45CC978}" type="sibTrans" cxnId="{C8ECB659-5EA5-40AC-9AFE-75D687B8417C}">
      <dgm:prSet/>
      <dgm:spPr/>
      <dgm:t>
        <a:bodyPr/>
        <a:lstStyle/>
        <a:p>
          <a:endParaRPr lang="lv-LV"/>
        </a:p>
      </dgm:t>
    </dgm:pt>
    <dgm:pt modelId="{7FB95EC9-AC3E-4532-BD6E-4BE198D40B1F}">
      <dgm:prSet/>
      <dgm:spPr/>
      <dgm:t>
        <a:bodyPr/>
        <a:lstStyle/>
        <a:p>
          <a:pPr>
            <a:buNone/>
          </a:pPr>
          <a:r>
            <a:rPr lang="lv-LV" dirty="0">
              <a:latin typeface="Verdana" panose="020B0604030504040204" pitchFamily="34" charset="0"/>
              <a:ea typeface="Verdana" panose="020B0604030504040204" pitchFamily="34" charset="0"/>
              <a:cs typeface="Verdana" panose="020B0604030504040204" pitchFamily="34" charset="0"/>
            </a:rPr>
            <a:t>Iegūtais rezultāts tiek integrēts NAP2027 struktūrā – </a:t>
          </a:r>
          <a:r>
            <a:rPr lang="lv-LV" dirty="0">
              <a:solidFill>
                <a:schemeClr val="tx1"/>
              </a:solidFill>
              <a:latin typeface="Verdana" panose="020B0604030504040204" pitchFamily="34" charset="0"/>
              <a:ea typeface="Verdana" panose="020B0604030504040204" pitchFamily="34" charset="0"/>
              <a:cs typeface="Verdana" panose="020B0604030504040204" pitchFamily="34" charset="0"/>
            </a:rPr>
            <a:t>atbilstošajos </a:t>
          </a:r>
          <a:r>
            <a:rPr lang="lv-LV" dirty="0">
              <a:latin typeface="Verdana" panose="020B0604030504040204" pitchFamily="34" charset="0"/>
              <a:ea typeface="Verdana" panose="020B0604030504040204" pitchFamily="34" charset="0"/>
              <a:cs typeface="Verdana" panose="020B0604030504040204" pitchFamily="34" charset="0"/>
            </a:rPr>
            <a:t>uzdevumos, rīcības virzienos un prioritātēs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05D8385D-13BF-4A74-B111-9B376FB3626A}" type="parTrans" cxnId="{E6736B7C-6BA3-4F88-86E2-E629A14C5AFA}">
      <dgm:prSet/>
      <dgm:spPr/>
      <dgm:t>
        <a:bodyPr/>
        <a:lstStyle/>
        <a:p>
          <a:endParaRPr lang="lv-LV"/>
        </a:p>
      </dgm:t>
    </dgm:pt>
    <dgm:pt modelId="{9352D870-5C89-4F1E-9A7C-E792E4B2C94E}" type="sibTrans" cxnId="{E6736B7C-6BA3-4F88-86E2-E629A14C5AFA}">
      <dgm:prSet/>
      <dgm:spPr/>
      <dgm:t>
        <a:bodyPr/>
        <a:lstStyle/>
        <a:p>
          <a:endParaRPr lang="lv-LV"/>
        </a:p>
      </dgm:t>
    </dgm:pt>
    <dgm:pt modelId="{F8681598-148E-408D-97EE-8621DAA883AE}">
      <dgm:prSet/>
      <dgm:spPr/>
      <dgm:t>
        <a:bodyPr/>
        <a:lstStyle/>
        <a:p>
          <a:pPr>
            <a:buNone/>
          </a:pP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00C1B58A-0D23-46D2-9E82-25CC9FB53513}" type="parTrans" cxnId="{9CCE6421-8F5E-4EA4-A468-B2CFB49F0E78}">
      <dgm:prSet/>
      <dgm:spPr/>
      <dgm:t>
        <a:bodyPr/>
        <a:lstStyle/>
        <a:p>
          <a:endParaRPr lang="lv-LV"/>
        </a:p>
      </dgm:t>
    </dgm:pt>
    <dgm:pt modelId="{AE2D0139-8243-4826-9B82-E0433D59621F}" type="sibTrans" cxnId="{9CCE6421-8F5E-4EA4-A468-B2CFB49F0E78}">
      <dgm:prSet/>
      <dgm:spPr/>
      <dgm:t>
        <a:bodyPr/>
        <a:lstStyle/>
        <a:p>
          <a:endParaRPr lang="lv-LV"/>
        </a:p>
      </dgm:t>
    </dgm:pt>
    <dgm:pt modelId="{5453235C-F212-524C-97C5-444F39870BA2}" type="pres">
      <dgm:prSet presAssocID="{E9C8BCD6-5BD6-174C-A25E-82F29A88A6FB}" presName="linear" presStyleCnt="0">
        <dgm:presLayoutVars>
          <dgm:animLvl val="lvl"/>
          <dgm:resizeHandles val="exact"/>
        </dgm:presLayoutVars>
      </dgm:prSet>
      <dgm:spPr/>
    </dgm:pt>
    <dgm:pt modelId="{450F53B1-45FC-0642-B8CD-39A8D1232BEF}" type="pres">
      <dgm:prSet presAssocID="{CDB7F0D2-B7DC-894C-8127-FD33B29FE025}" presName="parentText" presStyleLbl="node1" presStyleIdx="0" presStyleCnt="3">
        <dgm:presLayoutVars>
          <dgm:chMax val="0"/>
          <dgm:bulletEnabled val="1"/>
        </dgm:presLayoutVars>
      </dgm:prSet>
      <dgm:spPr/>
    </dgm:pt>
    <dgm:pt modelId="{1047B135-384E-A64F-9862-210C183104DA}" type="pres">
      <dgm:prSet presAssocID="{CDB7F0D2-B7DC-894C-8127-FD33B29FE025}" presName="childText" presStyleLbl="revTx" presStyleIdx="0" presStyleCnt="3">
        <dgm:presLayoutVars>
          <dgm:bulletEnabled val="1"/>
        </dgm:presLayoutVars>
      </dgm:prSet>
      <dgm:spPr/>
    </dgm:pt>
    <dgm:pt modelId="{AD57BE4B-3676-6141-B123-4F7AF4C96356}" type="pres">
      <dgm:prSet presAssocID="{22AA426E-D549-5A44-9AB4-07600E41F22E}" presName="parentText" presStyleLbl="node1" presStyleIdx="1" presStyleCnt="3" custLinFactNeighborX="737" custLinFactNeighborY="-16516">
        <dgm:presLayoutVars>
          <dgm:chMax val="0"/>
          <dgm:bulletEnabled val="1"/>
        </dgm:presLayoutVars>
      </dgm:prSet>
      <dgm:spPr/>
    </dgm:pt>
    <dgm:pt modelId="{EDE27F0D-DC44-4149-9641-AFD726994AE5}" type="pres">
      <dgm:prSet presAssocID="{22AA426E-D549-5A44-9AB4-07600E41F22E}" presName="childText" presStyleLbl="revTx" presStyleIdx="1" presStyleCnt="3" custLinFactNeighborX="0" custLinFactNeighborY="-22177">
        <dgm:presLayoutVars>
          <dgm:bulletEnabled val="1"/>
        </dgm:presLayoutVars>
      </dgm:prSet>
      <dgm:spPr/>
    </dgm:pt>
    <dgm:pt modelId="{E1CECC6B-A373-1846-8329-C2AAB6020FCD}" type="pres">
      <dgm:prSet presAssocID="{89DBF0A7-EBED-824E-A5A1-036D84CFA044}" presName="parentText" presStyleLbl="node1" presStyleIdx="2" presStyleCnt="3" custLinFactNeighborX="0" custLinFactNeighborY="6110">
        <dgm:presLayoutVars>
          <dgm:chMax val="0"/>
          <dgm:bulletEnabled val="1"/>
        </dgm:presLayoutVars>
      </dgm:prSet>
      <dgm:spPr/>
    </dgm:pt>
    <dgm:pt modelId="{AA26200C-7A64-5343-BD93-EAA5E019AEDA}" type="pres">
      <dgm:prSet presAssocID="{89DBF0A7-EBED-824E-A5A1-036D84CFA044}" presName="childText" presStyleLbl="revTx" presStyleIdx="2" presStyleCnt="3" custLinFactNeighborY="32799">
        <dgm:presLayoutVars>
          <dgm:bulletEnabled val="1"/>
        </dgm:presLayoutVars>
      </dgm:prSet>
      <dgm:spPr/>
    </dgm:pt>
  </dgm:ptLst>
  <dgm:cxnLst>
    <dgm:cxn modelId="{DBB0AC01-DA40-41A4-AFFE-811D34F3710D}" type="presOf" srcId="{89DBF0A7-EBED-824E-A5A1-036D84CFA044}" destId="{E1CECC6B-A373-1846-8329-C2AAB6020FCD}" srcOrd="0" destOrd="0" presId="urn:microsoft.com/office/officeart/2005/8/layout/vList2"/>
    <dgm:cxn modelId="{CB58F104-18AA-4935-A8C9-832C668EC3AF}" type="presOf" srcId="{3BAA74A2-FE2F-054E-AD92-14306206F987}" destId="{1047B135-384E-A64F-9862-210C183104DA}" srcOrd="0" destOrd="0" presId="urn:microsoft.com/office/officeart/2005/8/layout/vList2"/>
    <dgm:cxn modelId="{9D17870D-452C-489B-A54E-ED00DF73FFDC}" srcId="{CDB7F0D2-B7DC-894C-8127-FD33B29FE025}" destId="{0DFA7F71-042D-4FE6-BD70-4085CBDFF08C}" srcOrd="1" destOrd="0" parTransId="{5D1E8AFD-D366-448F-A317-DA0841C0B0AF}" sibTransId="{2943A4F1-C912-44D3-ABEA-2636FA7ED614}"/>
    <dgm:cxn modelId="{58841613-388E-4404-80DB-5E2C2F978434}" type="presOf" srcId="{0DFA7F71-042D-4FE6-BD70-4085CBDFF08C}" destId="{1047B135-384E-A64F-9862-210C183104DA}" srcOrd="0" destOrd="1" presId="urn:microsoft.com/office/officeart/2005/8/layout/vList2"/>
    <dgm:cxn modelId="{6F17C215-28AB-42E1-B6F5-CAC3BE7C4383}" type="presOf" srcId="{FCF958D4-2DE8-488F-9A1B-38D035341364}" destId="{EDE27F0D-DC44-4149-9641-AFD726994AE5}" srcOrd="0" destOrd="1" presId="urn:microsoft.com/office/officeart/2005/8/layout/vList2"/>
    <dgm:cxn modelId="{52C6DD20-55B5-3443-B177-514AD38FFDCF}" srcId="{CDB7F0D2-B7DC-894C-8127-FD33B29FE025}" destId="{3BAA74A2-FE2F-054E-AD92-14306206F987}" srcOrd="0" destOrd="0" parTransId="{6D7F51A0-8D6F-FD4C-927B-85C5C77047DF}" sibTransId="{297C8C33-275F-CF4D-97AE-215B16206153}"/>
    <dgm:cxn modelId="{9CCE6421-8F5E-4EA4-A468-B2CFB49F0E78}" srcId="{CDB7F0D2-B7DC-894C-8127-FD33B29FE025}" destId="{F8681598-148E-408D-97EE-8621DAA883AE}" srcOrd="2" destOrd="0" parTransId="{00C1B58A-0D23-46D2-9E82-25CC9FB53513}" sibTransId="{AE2D0139-8243-4826-9B82-E0433D59621F}"/>
    <dgm:cxn modelId="{B4B3052B-FA9D-4FEF-BB45-EDB59039F198}" type="presOf" srcId="{7FB95EC9-AC3E-4532-BD6E-4BE198D40B1F}" destId="{AA26200C-7A64-5343-BD93-EAA5E019AEDA}" srcOrd="0" destOrd="1" presId="urn:microsoft.com/office/officeart/2005/8/layout/vList2"/>
    <dgm:cxn modelId="{4983CE2B-48DD-414F-A310-665849B39D9C}" srcId="{E9C8BCD6-5BD6-174C-A25E-82F29A88A6FB}" destId="{89DBF0A7-EBED-824E-A5A1-036D84CFA044}" srcOrd="2" destOrd="0" parTransId="{9E503A61-F40F-914C-AC25-3FD3840531AE}" sibTransId="{EDC253D5-4B19-AE47-BF5E-9D724EC8A0A4}"/>
    <dgm:cxn modelId="{EF1ECF31-60E5-4EFD-9DF7-B58CC01B004D}" type="presOf" srcId="{E9C8BCD6-5BD6-174C-A25E-82F29A88A6FB}" destId="{5453235C-F212-524C-97C5-444F39870BA2}" srcOrd="0" destOrd="0" presId="urn:microsoft.com/office/officeart/2005/8/layout/vList2"/>
    <dgm:cxn modelId="{33A6BC33-E713-4BF4-8BED-EF5BBE47F0CF}" type="presOf" srcId="{CDB7F0D2-B7DC-894C-8127-FD33B29FE025}" destId="{450F53B1-45FC-0642-B8CD-39A8D1232BEF}" srcOrd="0" destOrd="0" presId="urn:microsoft.com/office/officeart/2005/8/layout/vList2"/>
    <dgm:cxn modelId="{AC544A73-E2D4-420B-8964-1690EAE15A01}" type="presOf" srcId="{8F5510F6-D26D-3C41-B895-039ED0FF0490}" destId="{EDE27F0D-DC44-4149-9641-AFD726994AE5}" srcOrd="0" destOrd="0" presId="urn:microsoft.com/office/officeart/2005/8/layout/vList2"/>
    <dgm:cxn modelId="{C8ECB659-5EA5-40AC-9AFE-75D687B8417C}" srcId="{22AA426E-D549-5A44-9AB4-07600E41F22E}" destId="{FCF958D4-2DE8-488F-9A1B-38D035341364}" srcOrd="1" destOrd="0" parTransId="{831EE9CD-C0AA-4997-A651-CAF896B2C146}" sibTransId="{DAAA0D6E-3A57-41EA-B0D2-C025D45CC978}"/>
    <dgm:cxn modelId="{B3CBD979-DBA8-40AB-95EC-54B5EF6075BD}" type="presOf" srcId="{F8681598-148E-408D-97EE-8621DAA883AE}" destId="{1047B135-384E-A64F-9862-210C183104DA}" srcOrd="0" destOrd="2" presId="urn:microsoft.com/office/officeart/2005/8/layout/vList2"/>
    <dgm:cxn modelId="{E6736B7C-6BA3-4F88-86E2-E629A14C5AFA}" srcId="{89DBF0A7-EBED-824E-A5A1-036D84CFA044}" destId="{7FB95EC9-AC3E-4532-BD6E-4BE198D40B1F}" srcOrd="1" destOrd="0" parTransId="{05D8385D-13BF-4A74-B111-9B376FB3626A}" sibTransId="{9352D870-5C89-4F1E-9A7C-E792E4B2C94E}"/>
    <dgm:cxn modelId="{FBA11589-CBDC-4380-B634-F5DCED70FBE1}" type="presOf" srcId="{7157BFD7-4AED-B54B-A769-D21AE000EC9D}" destId="{AA26200C-7A64-5343-BD93-EAA5E019AEDA}" srcOrd="0" destOrd="0" presId="urn:microsoft.com/office/officeart/2005/8/layout/vList2"/>
    <dgm:cxn modelId="{58B4C39F-C9F2-B446-B025-835DD2D6E30C}" srcId="{E9C8BCD6-5BD6-174C-A25E-82F29A88A6FB}" destId="{CDB7F0D2-B7DC-894C-8127-FD33B29FE025}" srcOrd="0" destOrd="0" parTransId="{19444342-24ED-7F4B-9EB8-47ED68FBDD2A}" sibTransId="{D5BAEB50-C68D-7742-873C-53253DF708FD}"/>
    <dgm:cxn modelId="{DBBACBAD-255A-6744-A317-1A8DB254764E}" srcId="{E9C8BCD6-5BD6-174C-A25E-82F29A88A6FB}" destId="{22AA426E-D549-5A44-9AB4-07600E41F22E}" srcOrd="1" destOrd="0" parTransId="{E224E62F-3409-564B-B9D0-DC54997937D0}" sibTransId="{741D0CAA-7E57-A84B-9277-1B51AE2293F8}"/>
    <dgm:cxn modelId="{6B7FC3D0-3DEE-A44F-B9F3-B945AAC24055}" srcId="{89DBF0A7-EBED-824E-A5A1-036D84CFA044}" destId="{7157BFD7-4AED-B54B-A769-D21AE000EC9D}" srcOrd="0" destOrd="0" parTransId="{BD75879C-6721-5844-9F5E-8733A6EBFE44}" sibTransId="{EF8763F9-6CCF-E341-BA48-B2D4FC94FBEF}"/>
    <dgm:cxn modelId="{B4D01DEC-C3B1-C749-B88D-D93C1FCC9FD0}" srcId="{22AA426E-D549-5A44-9AB4-07600E41F22E}" destId="{8F5510F6-D26D-3C41-B895-039ED0FF0490}" srcOrd="0" destOrd="0" parTransId="{918A49B5-6EAE-E94A-8218-6E432B141A2D}" sibTransId="{DAFEFA13-57B8-5243-B00D-DC8D1E4154F3}"/>
    <dgm:cxn modelId="{1609CCF2-6BB1-40E8-80B7-6984A522EC17}" type="presOf" srcId="{22AA426E-D549-5A44-9AB4-07600E41F22E}" destId="{AD57BE4B-3676-6141-B123-4F7AF4C96356}" srcOrd="0" destOrd="0" presId="urn:microsoft.com/office/officeart/2005/8/layout/vList2"/>
    <dgm:cxn modelId="{EB21794C-283A-442C-93DC-6B1CC27877B8}" type="presParOf" srcId="{5453235C-F212-524C-97C5-444F39870BA2}" destId="{450F53B1-45FC-0642-B8CD-39A8D1232BEF}" srcOrd="0" destOrd="0" presId="urn:microsoft.com/office/officeart/2005/8/layout/vList2"/>
    <dgm:cxn modelId="{8FA18682-FD64-46C1-974C-5ABBF08407E1}" type="presParOf" srcId="{5453235C-F212-524C-97C5-444F39870BA2}" destId="{1047B135-384E-A64F-9862-210C183104DA}" srcOrd="1" destOrd="0" presId="urn:microsoft.com/office/officeart/2005/8/layout/vList2"/>
    <dgm:cxn modelId="{E40BE2E6-E72C-49C4-B569-90F5B4540FE8}" type="presParOf" srcId="{5453235C-F212-524C-97C5-444F39870BA2}" destId="{AD57BE4B-3676-6141-B123-4F7AF4C96356}" srcOrd="2" destOrd="0" presId="urn:microsoft.com/office/officeart/2005/8/layout/vList2"/>
    <dgm:cxn modelId="{CAF105A3-D4EA-4C3A-91B1-75547920620F}" type="presParOf" srcId="{5453235C-F212-524C-97C5-444F39870BA2}" destId="{EDE27F0D-DC44-4149-9641-AFD726994AE5}" srcOrd="3" destOrd="0" presId="urn:microsoft.com/office/officeart/2005/8/layout/vList2"/>
    <dgm:cxn modelId="{2FDA736D-30CB-4CB5-AF37-AD34CB4D3773}" type="presParOf" srcId="{5453235C-F212-524C-97C5-444F39870BA2}" destId="{E1CECC6B-A373-1846-8329-C2AAB6020FCD}" srcOrd="4" destOrd="0" presId="urn:microsoft.com/office/officeart/2005/8/layout/vList2"/>
    <dgm:cxn modelId="{C7D8C4D1-D575-4052-8A61-65BC3C6C728A}" type="presParOf" srcId="{5453235C-F212-524C-97C5-444F39870BA2}" destId="{AA26200C-7A64-5343-BD93-EAA5E019AED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76F366C-2530-0F45-BAA5-4DDEC4DA84C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GB"/>
        </a:p>
      </dgm:t>
    </dgm:pt>
    <dgm:pt modelId="{FCA3C1FB-C4A9-F64E-A8E1-7305E4156198}">
      <dgm:prSet/>
      <dgm:spPr/>
      <dgm:t>
        <a:bodyPr/>
        <a:lstStyle/>
        <a:p>
          <a:pPr algn="just"/>
          <a:r>
            <a:rPr lang="en-US" dirty="0"/>
            <a:t>NAP2027 1. </a:t>
          </a:r>
          <a:r>
            <a:rPr lang="en-US" dirty="0" err="1"/>
            <a:t>redakcija</a:t>
          </a:r>
          <a:r>
            <a:rPr lang="en-US" dirty="0"/>
            <a:t> </a:t>
          </a:r>
          <a:r>
            <a:rPr lang="en-US" dirty="0" err="1"/>
            <a:t>neietver</a:t>
          </a:r>
          <a:r>
            <a:rPr lang="en-US" dirty="0"/>
            <a:t> </a:t>
          </a:r>
          <a:r>
            <a:rPr lang="en-US" dirty="0" err="1"/>
            <a:t>rīcības</a:t>
          </a:r>
          <a:r>
            <a:rPr lang="en-US" dirty="0"/>
            <a:t> </a:t>
          </a:r>
          <a:r>
            <a:rPr lang="en-US" dirty="0" err="1"/>
            <a:t>virzienu</a:t>
          </a:r>
          <a:r>
            <a:rPr lang="en-US" dirty="0"/>
            <a:t> </a:t>
          </a:r>
          <a:r>
            <a:rPr lang="en-US" dirty="0" err="1"/>
            <a:t>uzdevumu</a:t>
          </a:r>
          <a:r>
            <a:rPr lang="en-US" dirty="0"/>
            <a:t> </a:t>
          </a:r>
          <a:r>
            <a:rPr lang="en-US" dirty="0" err="1"/>
            <a:t>tālāku</a:t>
          </a:r>
          <a:r>
            <a:rPr lang="en-US" dirty="0"/>
            <a:t> </a:t>
          </a:r>
          <a:r>
            <a:rPr lang="en-US" dirty="0" err="1"/>
            <a:t>detalizāciju</a:t>
          </a:r>
          <a:r>
            <a:rPr lang="en-US" dirty="0"/>
            <a:t> </a:t>
          </a:r>
          <a:r>
            <a:rPr lang="en-US" u="sng" dirty="0"/>
            <a:t> un </a:t>
          </a:r>
          <a:r>
            <a:rPr lang="en-US" u="sng" dirty="0" err="1"/>
            <a:t>finansējuma</a:t>
          </a:r>
          <a:r>
            <a:rPr lang="en-US" u="sng" dirty="0"/>
            <a:t> </a:t>
          </a:r>
          <a:r>
            <a:rPr lang="en-US" dirty="0" err="1"/>
            <a:t>plānu</a:t>
          </a:r>
          <a:r>
            <a:rPr lang="en-US" dirty="0"/>
            <a:t> </a:t>
          </a:r>
          <a:r>
            <a:rPr lang="en-US" dirty="0" err="1"/>
            <a:t>konkrētiem</a:t>
          </a:r>
          <a:r>
            <a:rPr lang="en-US" dirty="0"/>
            <a:t> </a:t>
          </a:r>
          <a:r>
            <a:rPr lang="en-US" dirty="0" err="1"/>
            <a:t>projektiem</a:t>
          </a:r>
          <a:endParaRPr lang="en-US" dirty="0"/>
        </a:p>
      </dgm:t>
    </dgm:pt>
    <dgm:pt modelId="{AB4A6813-954A-4544-90CA-B1420E368BA8}" type="parTrans" cxnId="{29ED9D7D-9DDB-7446-BF62-18C1B843C280}">
      <dgm:prSet/>
      <dgm:spPr/>
      <dgm:t>
        <a:bodyPr/>
        <a:lstStyle/>
        <a:p>
          <a:endParaRPr lang="en-GB"/>
        </a:p>
      </dgm:t>
    </dgm:pt>
    <dgm:pt modelId="{DE80099B-F0E3-5D46-8C15-DD4102AA4424}" type="sibTrans" cxnId="{29ED9D7D-9DDB-7446-BF62-18C1B843C280}">
      <dgm:prSet/>
      <dgm:spPr/>
      <dgm:t>
        <a:bodyPr/>
        <a:lstStyle/>
        <a:p>
          <a:endParaRPr lang="en-GB"/>
        </a:p>
      </dgm:t>
    </dgm:pt>
    <dgm:pt modelId="{4921BC1A-9DD8-1141-99F6-0E6E3130280E}">
      <dgm:prSet/>
      <dgm:spPr/>
      <dgm:t>
        <a:bodyPr/>
        <a:lstStyle/>
        <a:p>
          <a:pPr algn="just"/>
          <a:r>
            <a:rPr lang="en-US" dirty="0" err="1"/>
            <a:t>Līdz</a:t>
          </a:r>
          <a:r>
            <a:rPr lang="en-US" dirty="0"/>
            <a:t> </a:t>
          </a:r>
          <a:r>
            <a:rPr lang="en-US" dirty="0" err="1"/>
            <a:t>šim</a:t>
          </a:r>
          <a:r>
            <a:rPr lang="en-US" dirty="0"/>
            <a:t> </a:t>
          </a:r>
          <a:r>
            <a:rPr lang="en-US" dirty="0" err="1"/>
            <a:t>prioritāšu</a:t>
          </a:r>
          <a:r>
            <a:rPr lang="en-US" dirty="0"/>
            <a:t> </a:t>
          </a:r>
          <a:r>
            <a:rPr lang="en-US" dirty="0" err="1"/>
            <a:t>darba</a:t>
          </a:r>
          <a:r>
            <a:rPr lang="en-US" dirty="0"/>
            <a:t> </a:t>
          </a:r>
          <a:r>
            <a:rPr lang="en-US" dirty="0" err="1"/>
            <a:t>grupās</a:t>
          </a:r>
          <a:r>
            <a:rPr lang="en-US" dirty="0"/>
            <a:t> </a:t>
          </a:r>
          <a:r>
            <a:rPr lang="en-US" dirty="0" err="1"/>
            <a:t>izstrādātā</a:t>
          </a:r>
          <a:r>
            <a:rPr lang="en-US" dirty="0"/>
            <a:t> </a:t>
          </a:r>
          <a:r>
            <a:rPr lang="en-US" dirty="0" err="1"/>
            <a:t>uzdevumu</a:t>
          </a:r>
          <a:r>
            <a:rPr lang="en-US" dirty="0"/>
            <a:t> </a:t>
          </a:r>
          <a:r>
            <a:rPr lang="en-US" dirty="0" err="1"/>
            <a:t>tālāka</a:t>
          </a:r>
          <a:r>
            <a:rPr lang="en-US" dirty="0"/>
            <a:t> </a:t>
          </a:r>
          <a:r>
            <a:rPr lang="en-US" dirty="0" err="1"/>
            <a:t>detalizācija</a:t>
          </a:r>
          <a:r>
            <a:rPr lang="en-US" dirty="0"/>
            <a:t> </a:t>
          </a:r>
          <a:r>
            <a:rPr lang="en-US" dirty="0" err="1"/>
            <a:t>ir</a:t>
          </a:r>
          <a:r>
            <a:rPr lang="en-US" dirty="0"/>
            <a:t> par </a:t>
          </a:r>
          <a:r>
            <a:rPr lang="en-US" dirty="0" err="1"/>
            <a:t>pamatu</a:t>
          </a:r>
          <a:r>
            <a:rPr lang="en-US" dirty="0"/>
            <a:t> </a:t>
          </a:r>
          <a:r>
            <a:rPr lang="en-US" dirty="0" err="1"/>
            <a:t>publiskai</a:t>
          </a:r>
          <a:r>
            <a:rPr lang="en-US" dirty="0"/>
            <a:t> </a:t>
          </a:r>
          <a:r>
            <a:rPr lang="en-US" dirty="0" err="1"/>
            <a:t>pārvaldei</a:t>
          </a:r>
          <a:r>
            <a:rPr lang="en-US" dirty="0"/>
            <a:t>, </a:t>
          </a:r>
          <a:r>
            <a:rPr lang="en-US" dirty="0" err="1"/>
            <a:t>lai</a:t>
          </a:r>
          <a:r>
            <a:rPr lang="en-US" dirty="0"/>
            <a:t> </a:t>
          </a:r>
          <a:r>
            <a:rPr lang="en-US" dirty="0" err="1"/>
            <a:t>sagatvotu</a:t>
          </a:r>
          <a:r>
            <a:rPr lang="en-US" dirty="0"/>
            <a:t> </a:t>
          </a:r>
          <a:r>
            <a:rPr lang="en-US" dirty="0" err="1"/>
            <a:t>nepieciešamo</a:t>
          </a:r>
          <a:r>
            <a:rPr lang="en-US" dirty="0"/>
            <a:t> </a:t>
          </a:r>
          <a:r>
            <a:rPr lang="en-US" dirty="0" err="1"/>
            <a:t>investīciju</a:t>
          </a:r>
          <a:r>
            <a:rPr lang="en-US" dirty="0"/>
            <a:t> </a:t>
          </a:r>
          <a:r>
            <a:rPr lang="en-US" dirty="0" err="1"/>
            <a:t>pieprasījumu</a:t>
          </a:r>
          <a:r>
            <a:rPr lang="en-US" dirty="0"/>
            <a:t> NAP2027 </a:t>
          </a:r>
          <a:r>
            <a:rPr lang="en-US" dirty="0" err="1"/>
            <a:t>uzdevumu</a:t>
          </a:r>
          <a:r>
            <a:rPr lang="en-US" dirty="0"/>
            <a:t> </a:t>
          </a:r>
          <a:r>
            <a:rPr lang="lv-LV" dirty="0"/>
            <a:t>īstenošanai</a:t>
          </a:r>
          <a:endParaRPr lang="en-US" dirty="0"/>
        </a:p>
      </dgm:t>
    </dgm:pt>
    <dgm:pt modelId="{744F73EB-C453-D14C-9E51-0891398F313C}" type="parTrans" cxnId="{33B8125C-EDFA-BE45-8781-4B83F78E10D9}">
      <dgm:prSet/>
      <dgm:spPr/>
      <dgm:t>
        <a:bodyPr/>
        <a:lstStyle/>
        <a:p>
          <a:endParaRPr lang="en-GB"/>
        </a:p>
      </dgm:t>
    </dgm:pt>
    <dgm:pt modelId="{53B8A8D8-4C84-1741-A388-4B5EF2A4158B}" type="sibTrans" cxnId="{33B8125C-EDFA-BE45-8781-4B83F78E10D9}">
      <dgm:prSet/>
      <dgm:spPr/>
      <dgm:t>
        <a:bodyPr/>
        <a:lstStyle/>
        <a:p>
          <a:endParaRPr lang="en-GB"/>
        </a:p>
      </dgm:t>
    </dgm:pt>
    <dgm:pt modelId="{29BF06DE-0F2F-A042-8861-84148CAEEE26}">
      <dgm:prSet/>
      <dgm:spPr/>
      <dgm:t>
        <a:bodyPr/>
        <a:lstStyle/>
        <a:p>
          <a:pPr algn="just"/>
          <a:r>
            <a:rPr lang="en-US" dirty="0"/>
            <a:t>NAP2027</a:t>
          </a:r>
          <a:r>
            <a:rPr lang="lv-LV" dirty="0"/>
            <a:t> indikatīvo</a:t>
          </a:r>
          <a:r>
            <a:rPr lang="en-US" dirty="0"/>
            <a:t> </a:t>
          </a:r>
          <a:r>
            <a:rPr lang="en-US" dirty="0" err="1"/>
            <a:t>investīciju</a:t>
          </a:r>
          <a:r>
            <a:rPr lang="en-US" dirty="0"/>
            <a:t> </a:t>
          </a:r>
          <a:r>
            <a:rPr lang="lv-LV" dirty="0"/>
            <a:t>projektu </a:t>
          </a:r>
          <a:r>
            <a:rPr lang="en-US" dirty="0" err="1"/>
            <a:t>saraksts</a:t>
          </a:r>
          <a:r>
            <a:rPr lang="en-US" dirty="0"/>
            <a:t> </a:t>
          </a:r>
          <a:r>
            <a:rPr lang="en-US" dirty="0" err="1"/>
            <a:t>tiks</a:t>
          </a:r>
          <a:r>
            <a:rPr lang="en-US" dirty="0"/>
            <a:t> </a:t>
          </a:r>
          <a:r>
            <a:rPr lang="lv-LV" dirty="0"/>
            <a:t>izskatīts</a:t>
          </a:r>
          <a:r>
            <a:rPr lang="en-US" dirty="0"/>
            <a:t> </a:t>
          </a:r>
          <a:r>
            <a:rPr lang="en-US" dirty="0" err="1"/>
            <a:t>Ministru</a:t>
          </a:r>
          <a:r>
            <a:rPr lang="en-US" dirty="0"/>
            <a:t> </a:t>
          </a:r>
          <a:r>
            <a:rPr lang="en-US" dirty="0" err="1"/>
            <a:t>kabineta</a:t>
          </a:r>
          <a:r>
            <a:rPr lang="en-US" dirty="0"/>
            <a:t> </a:t>
          </a:r>
          <a:r>
            <a:rPr lang="en-US" dirty="0" err="1"/>
            <a:t>līmenī</a:t>
          </a:r>
          <a:r>
            <a:rPr lang="en-US" dirty="0"/>
            <a:t>, </a:t>
          </a:r>
          <a:r>
            <a:rPr lang="en-US" dirty="0" err="1"/>
            <a:t>vienlaicīgi</a:t>
          </a:r>
          <a:r>
            <a:rPr lang="en-US" dirty="0"/>
            <a:t> </a:t>
          </a:r>
          <a:r>
            <a:rPr lang="en-US" dirty="0" err="1"/>
            <a:t>ar</a:t>
          </a:r>
          <a:r>
            <a:rPr lang="en-US" dirty="0"/>
            <a:t> NAP2027 </a:t>
          </a:r>
          <a:r>
            <a:rPr lang="lv-LV" dirty="0"/>
            <a:t>gala </a:t>
          </a:r>
          <a:r>
            <a:rPr lang="en-US" dirty="0" err="1"/>
            <a:t>redakciju</a:t>
          </a:r>
          <a:r>
            <a:rPr lang="en-US" dirty="0"/>
            <a:t> un </a:t>
          </a:r>
          <a:r>
            <a:rPr lang="en-US" dirty="0" err="1"/>
            <a:t>būs</a:t>
          </a:r>
          <a:r>
            <a:rPr lang="en-US" dirty="0"/>
            <a:t> par </a:t>
          </a:r>
          <a:r>
            <a:rPr lang="en-US" dirty="0" err="1"/>
            <a:t>pamatu</a:t>
          </a:r>
          <a:r>
            <a:rPr lang="en-US" dirty="0"/>
            <a:t> </a:t>
          </a:r>
          <a:r>
            <a:rPr lang="en-US" dirty="0" err="1"/>
            <a:t>turpmākam</a:t>
          </a:r>
          <a:r>
            <a:rPr lang="en-US" dirty="0"/>
            <a:t> </a:t>
          </a:r>
          <a:r>
            <a:rPr lang="en-US" dirty="0" err="1"/>
            <a:t>darbam</a:t>
          </a:r>
          <a:r>
            <a:rPr lang="en-US" dirty="0"/>
            <a:t> </a:t>
          </a:r>
          <a:r>
            <a:rPr lang="en-US" dirty="0" err="1"/>
            <a:t>publiskai</a:t>
          </a:r>
          <a:r>
            <a:rPr lang="en-US" dirty="0"/>
            <a:t> </a:t>
          </a:r>
          <a:r>
            <a:rPr lang="en-US" dirty="0" err="1"/>
            <a:t>pārvaldei</a:t>
          </a:r>
          <a:r>
            <a:rPr lang="en-US" dirty="0"/>
            <a:t> NAP2027 </a:t>
          </a:r>
          <a:r>
            <a:rPr lang="en-US" dirty="0" err="1"/>
            <a:t>ieviešanai</a:t>
          </a:r>
          <a:r>
            <a:rPr lang="lv-LV" dirty="0"/>
            <a:t> un ESF un VB plānošanai</a:t>
          </a:r>
          <a:r>
            <a:rPr lang="en-US" dirty="0"/>
            <a:t>.</a:t>
          </a:r>
        </a:p>
      </dgm:t>
    </dgm:pt>
    <dgm:pt modelId="{26D94F8A-C23E-9A49-8D21-31463AC7BCD8}" type="parTrans" cxnId="{C2640231-41A4-2644-93C1-B45FCB16E285}">
      <dgm:prSet/>
      <dgm:spPr/>
      <dgm:t>
        <a:bodyPr/>
        <a:lstStyle/>
        <a:p>
          <a:endParaRPr lang="en-GB"/>
        </a:p>
      </dgm:t>
    </dgm:pt>
    <dgm:pt modelId="{7089426D-4DD7-9148-8D1B-8BF35D2EBEA0}" type="sibTrans" cxnId="{C2640231-41A4-2644-93C1-B45FCB16E285}">
      <dgm:prSet/>
      <dgm:spPr/>
      <dgm:t>
        <a:bodyPr/>
        <a:lstStyle/>
        <a:p>
          <a:endParaRPr lang="en-GB"/>
        </a:p>
      </dgm:t>
    </dgm:pt>
    <dgm:pt modelId="{572702B4-D556-8E46-82CC-AB33EEFA4183}" type="pres">
      <dgm:prSet presAssocID="{176F366C-2530-0F45-BAA5-4DDEC4DA84C2}" presName="vert0" presStyleCnt="0">
        <dgm:presLayoutVars>
          <dgm:dir/>
          <dgm:animOne val="branch"/>
          <dgm:animLvl val="lvl"/>
        </dgm:presLayoutVars>
      </dgm:prSet>
      <dgm:spPr/>
    </dgm:pt>
    <dgm:pt modelId="{DAE0CCC1-4544-1D44-AC57-B0AD01CCC581}" type="pres">
      <dgm:prSet presAssocID="{FCA3C1FB-C4A9-F64E-A8E1-7305E4156198}" presName="thickLine" presStyleLbl="alignNode1" presStyleIdx="0" presStyleCnt="3"/>
      <dgm:spPr/>
    </dgm:pt>
    <dgm:pt modelId="{790C8A7D-4C2D-3C43-858E-FDC30995A540}" type="pres">
      <dgm:prSet presAssocID="{FCA3C1FB-C4A9-F64E-A8E1-7305E4156198}" presName="horz1" presStyleCnt="0"/>
      <dgm:spPr/>
    </dgm:pt>
    <dgm:pt modelId="{F483CD4C-CEA5-3A49-9441-B909B6326873}" type="pres">
      <dgm:prSet presAssocID="{FCA3C1FB-C4A9-F64E-A8E1-7305E4156198}" presName="tx1" presStyleLbl="revTx" presStyleIdx="0" presStyleCnt="3"/>
      <dgm:spPr/>
    </dgm:pt>
    <dgm:pt modelId="{003E53F1-3DA4-6940-9364-1047F9D76D12}" type="pres">
      <dgm:prSet presAssocID="{FCA3C1FB-C4A9-F64E-A8E1-7305E4156198}" presName="vert1" presStyleCnt="0"/>
      <dgm:spPr/>
    </dgm:pt>
    <dgm:pt modelId="{A4A674AD-9924-924E-B4A8-683A62BBA294}" type="pres">
      <dgm:prSet presAssocID="{4921BC1A-9DD8-1141-99F6-0E6E3130280E}" presName="thickLine" presStyleLbl="alignNode1" presStyleIdx="1" presStyleCnt="3"/>
      <dgm:spPr/>
    </dgm:pt>
    <dgm:pt modelId="{5C2D0D01-E36D-3E47-9370-DA683D76E473}" type="pres">
      <dgm:prSet presAssocID="{4921BC1A-9DD8-1141-99F6-0E6E3130280E}" presName="horz1" presStyleCnt="0"/>
      <dgm:spPr/>
    </dgm:pt>
    <dgm:pt modelId="{24895A35-79CA-6441-AAAB-9651E9CC536D}" type="pres">
      <dgm:prSet presAssocID="{4921BC1A-9DD8-1141-99F6-0E6E3130280E}" presName="tx1" presStyleLbl="revTx" presStyleIdx="1" presStyleCnt="3"/>
      <dgm:spPr/>
    </dgm:pt>
    <dgm:pt modelId="{C24E7128-23E3-784F-AED8-4D421029162B}" type="pres">
      <dgm:prSet presAssocID="{4921BC1A-9DD8-1141-99F6-0E6E3130280E}" presName="vert1" presStyleCnt="0"/>
      <dgm:spPr/>
    </dgm:pt>
    <dgm:pt modelId="{A4775119-0AD1-FA43-B1C0-7DBFE91BDD55}" type="pres">
      <dgm:prSet presAssocID="{29BF06DE-0F2F-A042-8861-84148CAEEE26}" presName="thickLine" presStyleLbl="alignNode1" presStyleIdx="2" presStyleCnt="3"/>
      <dgm:spPr/>
    </dgm:pt>
    <dgm:pt modelId="{B4E6C5EF-DD97-2C48-871F-CD40CCE82DBF}" type="pres">
      <dgm:prSet presAssocID="{29BF06DE-0F2F-A042-8861-84148CAEEE26}" presName="horz1" presStyleCnt="0"/>
      <dgm:spPr/>
    </dgm:pt>
    <dgm:pt modelId="{72D5E4AF-A67F-684F-885A-2B3C5D2CD498}" type="pres">
      <dgm:prSet presAssocID="{29BF06DE-0F2F-A042-8861-84148CAEEE26}" presName="tx1" presStyleLbl="revTx" presStyleIdx="2" presStyleCnt="3"/>
      <dgm:spPr/>
    </dgm:pt>
    <dgm:pt modelId="{28431CEB-DC1F-FE48-A448-599ED3A3F8CA}" type="pres">
      <dgm:prSet presAssocID="{29BF06DE-0F2F-A042-8861-84148CAEEE26}" presName="vert1" presStyleCnt="0"/>
      <dgm:spPr/>
    </dgm:pt>
  </dgm:ptLst>
  <dgm:cxnLst>
    <dgm:cxn modelId="{0DA87209-794A-744B-B4B5-7C97E2FFD48E}" type="presOf" srcId="{176F366C-2530-0F45-BAA5-4DDEC4DA84C2}" destId="{572702B4-D556-8E46-82CC-AB33EEFA4183}" srcOrd="0" destOrd="0" presId="urn:microsoft.com/office/officeart/2008/layout/LinedList"/>
    <dgm:cxn modelId="{C2640231-41A4-2644-93C1-B45FCB16E285}" srcId="{176F366C-2530-0F45-BAA5-4DDEC4DA84C2}" destId="{29BF06DE-0F2F-A042-8861-84148CAEEE26}" srcOrd="2" destOrd="0" parTransId="{26D94F8A-C23E-9A49-8D21-31463AC7BCD8}" sibTransId="{7089426D-4DD7-9148-8D1B-8BF35D2EBEA0}"/>
    <dgm:cxn modelId="{33B8125C-EDFA-BE45-8781-4B83F78E10D9}" srcId="{176F366C-2530-0F45-BAA5-4DDEC4DA84C2}" destId="{4921BC1A-9DD8-1141-99F6-0E6E3130280E}" srcOrd="1" destOrd="0" parTransId="{744F73EB-C453-D14C-9E51-0891398F313C}" sibTransId="{53B8A8D8-4C84-1741-A388-4B5EF2A4158B}"/>
    <dgm:cxn modelId="{53AF0E68-96B4-D840-8603-EE1CAF7A1B96}" type="presOf" srcId="{FCA3C1FB-C4A9-F64E-A8E1-7305E4156198}" destId="{F483CD4C-CEA5-3A49-9441-B909B6326873}" srcOrd="0" destOrd="0" presId="urn:microsoft.com/office/officeart/2008/layout/LinedList"/>
    <dgm:cxn modelId="{29ED9D7D-9DDB-7446-BF62-18C1B843C280}" srcId="{176F366C-2530-0F45-BAA5-4DDEC4DA84C2}" destId="{FCA3C1FB-C4A9-F64E-A8E1-7305E4156198}" srcOrd="0" destOrd="0" parTransId="{AB4A6813-954A-4544-90CA-B1420E368BA8}" sibTransId="{DE80099B-F0E3-5D46-8C15-DD4102AA4424}"/>
    <dgm:cxn modelId="{A00EF299-29F2-124C-821A-63873E37B8C3}" type="presOf" srcId="{4921BC1A-9DD8-1141-99F6-0E6E3130280E}" destId="{24895A35-79CA-6441-AAAB-9651E9CC536D}" srcOrd="0" destOrd="0" presId="urn:microsoft.com/office/officeart/2008/layout/LinedList"/>
    <dgm:cxn modelId="{C03C55E2-90D4-8446-A58E-43C344F92D75}" type="presOf" srcId="{29BF06DE-0F2F-A042-8861-84148CAEEE26}" destId="{72D5E4AF-A67F-684F-885A-2B3C5D2CD498}" srcOrd="0" destOrd="0" presId="urn:microsoft.com/office/officeart/2008/layout/LinedList"/>
    <dgm:cxn modelId="{FDFCF058-337E-574D-9ECB-F5655709D24F}" type="presParOf" srcId="{572702B4-D556-8E46-82CC-AB33EEFA4183}" destId="{DAE0CCC1-4544-1D44-AC57-B0AD01CCC581}" srcOrd="0" destOrd="0" presId="urn:microsoft.com/office/officeart/2008/layout/LinedList"/>
    <dgm:cxn modelId="{4FB0CF1C-624D-8946-B2FE-771E22222A0C}" type="presParOf" srcId="{572702B4-D556-8E46-82CC-AB33EEFA4183}" destId="{790C8A7D-4C2D-3C43-858E-FDC30995A540}" srcOrd="1" destOrd="0" presId="urn:microsoft.com/office/officeart/2008/layout/LinedList"/>
    <dgm:cxn modelId="{7F8F8F8D-358A-5742-B45F-296E06EACE68}" type="presParOf" srcId="{790C8A7D-4C2D-3C43-858E-FDC30995A540}" destId="{F483CD4C-CEA5-3A49-9441-B909B6326873}" srcOrd="0" destOrd="0" presId="urn:microsoft.com/office/officeart/2008/layout/LinedList"/>
    <dgm:cxn modelId="{B488186E-B38B-B847-B088-26C2509ECF82}" type="presParOf" srcId="{790C8A7D-4C2D-3C43-858E-FDC30995A540}" destId="{003E53F1-3DA4-6940-9364-1047F9D76D12}" srcOrd="1" destOrd="0" presId="urn:microsoft.com/office/officeart/2008/layout/LinedList"/>
    <dgm:cxn modelId="{0019124A-975C-294F-B7D2-917210ACA87D}" type="presParOf" srcId="{572702B4-D556-8E46-82CC-AB33EEFA4183}" destId="{A4A674AD-9924-924E-B4A8-683A62BBA294}" srcOrd="2" destOrd="0" presId="urn:microsoft.com/office/officeart/2008/layout/LinedList"/>
    <dgm:cxn modelId="{617FB82D-30B3-5E47-8B2C-73E9D06233D9}" type="presParOf" srcId="{572702B4-D556-8E46-82CC-AB33EEFA4183}" destId="{5C2D0D01-E36D-3E47-9370-DA683D76E473}" srcOrd="3" destOrd="0" presId="urn:microsoft.com/office/officeart/2008/layout/LinedList"/>
    <dgm:cxn modelId="{BA7058FF-3CB8-3E4A-B4FD-AA58480248F4}" type="presParOf" srcId="{5C2D0D01-E36D-3E47-9370-DA683D76E473}" destId="{24895A35-79CA-6441-AAAB-9651E9CC536D}" srcOrd="0" destOrd="0" presId="urn:microsoft.com/office/officeart/2008/layout/LinedList"/>
    <dgm:cxn modelId="{73AC3648-B6C1-3A4C-8D68-4560936A02EA}" type="presParOf" srcId="{5C2D0D01-E36D-3E47-9370-DA683D76E473}" destId="{C24E7128-23E3-784F-AED8-4D421029162B}" srcOrd="1" destOrd="0" presId="urn:microsoft.com/office/officeart/2008/layout/LinedList"/>
    <dgm:cxn modelId="{7D893E0C-8BC3-6146-9243-A6A93372E764}" type="presParOf" srcId="{572702B4-D556-8E46-82CC-AB33EEFA4183}" destId="{A4775119-0AD1-FA43-B1C0-7DBFE91BDD55}" srcOrd="4" destOrd="0" presId="urn:microsoft.com/office/officeart/2008/layout/LinedList"/>
    <dgm:cxn modelId="{14AB384D-5468-6040-873F-C12F8C3DFF60}" type="presParOf" srcId="{572702B4-D556-8E46-82CC-AB33EEFA4183}" destId="{B4E6C5EF-DD97-2C48-871F-CD40CCE82DBF}" srcOrd="5" destOrd="0" presId="urn:microsoft.com/office/officeart/2008/layout/LinedList"/>
    <dgm:cxn modelId="{F039963D-7183-8643-90C8-B652143EAB9A}" type="presParOf" srcId="{B4E6C5EF-DD97-2C48-871F-CD40CCE82DBF}" destId="{72D5E4AF-A67F-684F-885A-2B3C5D2CD498}" srcOrd="0" destOrd="0" presId="urn:microsoft.com/office/officeart/2008/layout/LinedList"/>
    <dgm:cxn modelId="{A4A8868F-8903-C74A-8855-C461A0A5F1AA}" type="presParOf" srcId="{B4E6C5EF-DD97-2C48-871F-CD40CCE82DBF}" destId="{28431CEB-DC1F-FE48-A448-599ED3A3F8C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5C2F08-9878-4AD4-8CB4-F77042E3473B}" type="doc">
      <dgm:prSet loTypeId="urn:microsoft.com/office/officeart/2005/8/layout/funnel1" loCatId="process" qsTypeId="urn:microsoft.com/office/officeart/2005/8/quickstyle/3d4" qsCatId="3D" csTypeId="urn:microsoft.com/office/officeart/2005/8/colors/colorful2" csCatId="colorful" phldr="1"/>
      <dgm:spPr/>
      <dgm:t>
        <a:bodyPr/>
        <a:lstStyle/>
        <a:p>
          <a:endParaRPr lang="lv-LV"/>
        </a:p>
      </dgm:t>
    </dgm:pt>
    <dgm:pt modelId="{9736BDE3-876A-4CB0-BEF5-911EB9C49AB6}">
      <dgm:prSet phldrT="[Text]" custT="1"/>
      <dgm:spPr/>
      <dgm:t>
        <a:bodyPr/>
        <a:lstStyle/>
        <a:p>
          <a:r>
            <a:rPr lang="lv-LV" sz="1000" dirty="0">
              <a:solidFill>
                <a:schemeClr val="tx1"/>
              </a:solidFill>
              <a:latin typeface="Verdana" panose="020B0604030504040204" pitchFamily="34" charset="0"/>
              <a:ea typeface="Verdana" panose="020B0604030504040204" pitchFamily="34" charset="0"/>
              <a:cs typeface="Verdana" panose="020B0604030504040204" pitchFamily="34" charset="0"/>
            </a:rPr>
            <a:t>Latvija 2030</a:t>
          </a:r>
        </a:p>
        <a:p>
          <a:r>
            <a:rPr lang="lv-LV" sz="1000" dirty="0">
              <a:solidFill>
                <a:schemeClr val="tx1"/>
              </a:solidFill>
              <a:latin typeface="Verdana" panose="020B0604030504040204" pitchFamily="34" charset="0"/>
              <a:ea typeface="Verdana" panose="020B0604030504040204" pitchFamily="34" charset="0"/>
              <a:cs typeface="Verdana" panose="020B0604030504040204" pitchFamily="34" charset="0"/>
            </a:rPr>
            <a:t>prioritātes</a:t>
          </a:r>
        </a:p>
      </dgm:t>
    </dgm:pt>
    <dgm:pt modelId="{798C92D4-DEAF-4647-8AEC-0170C22998C2}" type="parTrans" cxnId="{C6FB159C-A1DB-43DC-9F28-7D6244EEA8CA}">
      <dgm:prSet/>
      <dgm:spPr/>
      <dgm:t>
        <a:bodyPr/>
        <a:lstStyle/>
        <a:p>
          <a:endParaRPr lang="lv-LV"/>
        </a:p>
      </dgm:t>
    </dgm:pt>
    <dgm:pt modelId="{777FF175-0CFA-4360-9458-EC7F2BFA273E}" type="sibTrans" cxnId="{C6FB159C-A1DB-43DC-9F28-7D6244EEA8CA}">
      <dgm:prSet/>
      <dgm:spPr/>
      <dgm:t>
        <a:bodyPr/>
        <a:lstStyle/>
        <a:p>
          <a:endParaRPr lang="lv-LV"/>
        </a:p>
      </dgm:t>
    </dgm:pt>
    <dgm:pt modelId="{A4C4C4AF-A0A3-4098-90DD-4A98C7DC11A1}">
      <dgm:prSet phldrT="[Text]" custT="1"/>
      <dgm:spPr/>
      <dgm:t>
        <a:bodyPr/>
        <a:lstStyle/>
        <a:p>
          <a:r>
            <a:rPr lang="lv-LV" sz="1000" dirty="0">
              <a:solidFill>
                <a:schemeClr val="tx1"/>
              </a:solidFill>
              <a:latin typeface="Verdana" panose="020B0604030504040204" pitchFamily="34" charset="0"/>
              <a:ea typeface="Verdana" panose="020B0604030504040204" pitchFamily="34" charset="0"/>
              <a:cs typeface="Verdana" panose="020B0604030504040204" pitchFamily="34" charset="0"/>
            </a:rPr>
            <a:t>Pieejamo pētījumu analīze </a:t>
          </a:r>
        </a:p>
      </dgm:t>
    </dgm:pt>
    <dgm:pt modelId="{37125C66-688F-48B3-A7DE-3DF70EDACD53}" type="parTrans" cxnId="{10AE007D-1C33-430E-95AC-CC087FF3F67E}">
      <dgm:prSet/>
      <dgm:spPr/>
      <dgm:t>
        <a:bodyPr/>
        <a:lstStyle/>
        <a:p>
          <a:endParaRPr lang="lv-LV"/>
        </a:p>
      </dgm:t>
    </dgm:pt>
    <dgm:pt modelId="{AE6A9775-4B58-4398-B439-390379F63215}" type="sibTrans" cxnId="{10AE007D-1C33-430E-95AC-CC087FF3F67E}">
      <dgm:prSet/>
      <dgm:spPr/>
      <dgm:t>
        <a:bodyPr/>
        <a:lstStyle/>
        <a:p>
          <a:endParaRPr lang="lv-LV"/>
        </a:p>
      </dgm:t>
    </dgm:pt>
    <dgm:pt modelId="{AE165AAD-0BF6-4E7F-B48C-767F038A33C3}">
      <dgm:prSet phldrT="[Text]" custT="1"/>
      <dgm:spPr/>
      <dgm:t>
        <a:bodyPr/>
        <a:lstStyle/>
        <a:p>
          <a:r>
            <a:rPr lang="lv-LV" sz="1000" dirty="0">
              <a:solidFill>
                <a:schemeClr val="tx1"/>
              </a:solidFill>
              <a:latin typeface="Verdana" panose="020B0604030504040204" pitchFamily="34" charset="0"/>
              <a:ea typeface="Verdana" panose="020B0604030504040204" pitchFamily="34" charset="0"/>
              <a:cs typeface="Verdana" panose="020B0604030504040204" pitchFamily="34" charset="0"/>
            </a:rPr>
            <a:t>Secinājumi par problēmu cēloņiem</a:t>
          </a:r>
        </a:p>
      </dgm:t>
    </dgm:pt>
    <dgm:pt modelId="{95BFFFF1-C4F1-4449-ABEA-6D0AD151AFC2}" type="parTrans" cxnId="{E7F070B0-5C29-45E6-95FC-81DE0A46DD70}">
      <dgm:prSet/>
      <dgm:spPr/>
      <dgm:t>
        <a:bodyPr/>
        <a:lstStyle/>
        <a:p>
          <a:endParaRPr lang="lv-LV"/>
        </a:p>
      </dgm:t>
    </dgm:pt>
    <dgm:pt modelId="{FD0C74CE-08F9-4792-8FE4-5C18E275EE5A}" type="sibTrans" cxnId="{E7F070B0-5C29-45E6-95FC-81DE0A46DD70}">
      <dgm:prSet/>
      <dgm:spPr/>
      <dgm:t>
        <a:bodyPr/>
        <a:lstStyle/>
        <a:p>
          <a:endParaRPr lang="lv-LV"/>
        </a:p>
      </dgm:t>
    </dgm:pt>
    <dgm:pt modelId="{0509AAE8-2246-4897-857B-BFD911136489}">
      <dgm:prSet phldrT="[Text]" custT="1"/>
      <dgm:spPr/>
      <dgm:t>
        <a:bodyPr/>
        <a:lstStyle/>
        <a:p>
          <a:endParaRPr lang="lv-LV" sz="1600" b="1" dirty="0">
            <a:latin typeface="Verdana" panose="020B0604030504040204" pitchFamily="34" charset="0"/>
            <a:ea typeface="Verdana" panose="020B0604030504040204" pitchFamily="34" charset="0"/>
            <a:cs typeface="Verdana" panose="020B0604030504040204" pitchFamily="34" charset="0"/>
          </a:endParaRPr>
        </a:p>
        <a:p>
          <a:endParaRPr lang="lv-LV" sz="1600" b="1" dirty="0">
            <a:latin typeface="Verdana" panose="020B0604030504040204" pitchFamily="34" charset="0"/>
            <a:ea typeface="Verdana" panose="020B0604030504040204" pitchFamily="34" charset="0"/>
            <a:cs typeface="Verdana" panose="020B0604030504040204" pitchFamily="34" charset="0"/>
          </a:endParaRPr>
        </a:p>
        <a:p>
          <a:r>
            <a:rPr lang="lv-LV" sz="1600" b="1" dirty="0">
              <a:solidFill>
                <a:srgbClr val="9D2235"/>
              </a:solidFill>
              <a:latin typeface="Verdana" panose="020B0604030504040204" pitchFamily="34" charset="0"/>
              <a:ea typeface="Verdana" panose="020B0604030504040204" pitchFamily="34" charset="0"/>
              <a:cs typeface="Verdana" panose="020B0604030504040204" pitchFamily="34" charset="0"/>
            </a:rPr>
            <a:t>NAP "kodola" ziņojums</a:t>
          </a:r>
        </a:p>
      </dgm:t>
    </dgm:pt>
    <dgm:pt modelId="{45D75BC1-AE83-4AE7-8EF5-9DA2EE064532}" type="parTrans" cxnId="{B989BE26-7AB9-4A4C-9ABB-2D4C74CF59BB}">
      <dgm:prSet/>
      <dgm:spPr/>
      <dgm:t>
        <a:bodyPr/>
        <a:lstStyle/>
        <a:p>
          <a:endParaRPr lang="lv-LV"/>
        </a:p>
      </dgm:t>
    </dgm:pt>
    <dgm:pt modelId="{8372AC84-1044-4253-884A-DD7557239B1F}" type="sibTrans" cxnId="{B989BE26-7AB9-4A4C-9ABB-2D4C74CF59BB}">
      <dgm:prSet/>
      <dgm:spPr/>
      <dgm:t>
        <a:bodyPr/>
        <a:lstStyle/>
        <a:p>
          <a:endParaRPr lang="lv-LV"/>
        </a:p>
      </dgm:t>
    </dgm:pt>
    <dgm:pt modelId="{341C042F-5C6E-44EB-A9B3-854C1AE13A26}" type="pres">
      <dgm:prSet presAssocID="{F15C2F08-9878-4AD4-8CB4-F77042E3473B}" presName="Name0" presStyleCnt="0">
        <dgm:presLayoutVars>
          <dgm:chMax val="4"/>
          <dgm:resizeHandles val="exact"/>
        </dgm:presLayoutVars>
      </dgm:prSet>
      <dgm:spPr/>
    </dgm:pt>
    <dgm:pt modelId="{99D77A54-4882-4A75-B545-E670256E79E6}" type="pres">
      <dgm:prSet presAssocID="{F15C2F08-9878-4AD4-8CB4-F77042E3473B}" presName="ellipse" presStyleLbl="trBgShp" presStyleIdx="0" presStyleCnt="1"/>
      <dgm:spPr/>
    </dgm:pt>
    <dgm:pt modelId="{C940EA08-058F-46FA-AD1D-973EF0D33194}" type="pres">
      <dgm:prSet presAssocID="{F15C2F08-9878-4AD4-8CB4-F77042E3473B}" presName="arrow1" presStyleLbl="fgShp" presStyleIdx="0" presStyleCnt="1"/>
      <dgm:spPr/>
    </dgm:pt>
    <dgm:pt modelId="{FF23BB43-C4A4-472C-A163-CFF7D405DE12}" type="pres">
      <dgm:prSet presAssocID="{F15C2F08-9878-4AD4-8CB4-F77042E3473B}" presName="rectangle" presStyleLbl="revTx" presStyleIdx="0" presStyleCnt="1" custScaleX="164493" custScaleY="191236" custLinFactNeighborX="-1467" custLinFactNeighborY="64866">
        <dgm:presLayoutVars>
          <dgm:bulletEnabled val="1"/>
        </dgm:presLayoutVars>
      </dgm:prSet>
      <dgm:spPr/>
    </dgm:pt>
    <dgm:pt modelId="{35E0D9A5-2E0B-4503-9170-796608DBD55E}" type="pres">
      <dgm:prSet presAssocID="{A4C4C4AF-A0A3-4098-90DD-4A98C7DC11A1}" presName="item1" presStyleLbl="node1" presStyleIdx="0" presStyleCnt="3" custScaleX="178073">
        <dgm:presLayoutVars>
          <dgm:bulletEnabled val="1"/>
        </dgm:presLayoutVars>
      </dgm:prSet>
      <dgm:spPr/>
    </dgm:pt>
    <dgm:pt modelId="{B852BD1F-70E3-44FA-ABB3-9758B05CF1F2}" type="pres">
      <dgm:prSet presAssocID="{AE165AAD-0BF6-4E7F-B48C-767F038A33C3}" presName="item2" presStyleLbl="node1" presStyleIdx="1" presStyleCnt="3" custScaleX="148761">
        <dgm:presLayoutVars>
          <dgm:bulletEnabled val="1"/>
        </dgm:presLayoutVars>
      </dgm:prSet>
      <dgm:spPr/>
    </dgm:pt>
    <dgm:pt modelId="{1AC45099-9D69-4284-B832-C0C53427E39A}" type="pres">
      <dgm:prSet presAssocID="{0509AAE8-2246-4897-857B-BFD911136489}" presName="item3" presStyleLbl="node1" presStyleIdx="2" presStyleCnt="3" custScaleX="165562" custScaleY="96868" custLinFactNeighborX="1426" custLinFactNeighborY="12747">
        <dgm:presLayoutVars>
          <dgm:bulletEnabled val="1"/>
        </dgm:presLayoutVars>
      </dgm:prSet>
      <dgm:spPr/>
    </dgm:pt>
    <dgm:pt modelId="{E3C55E55-4D04-411B-B665-103E37DD828F}" type="pres">
      <dgm:prSet presAssocID="{F15C2F08-9878-4AD4-8CB4-F77042E3473B}" presName="funnel" presStyleLbl="trAlignAcc1" presStyleIdx="0" presStyleCnt="1" custScaleX="116951" custScaleY="127162" custLinFactNeighborX="-1327" custLinFactNeighborY="11497"/>
      <dgm:spPr/>
    </dgm:pt>
  </dgm:ptLst>
  <dgm:cxnLst>
    <dgm:cxn modelId="{ED330F06-A6D0-4D47-92E2-BFCBAB4D3041}" type="presOf" srcId="{AE165AAD-0BF6-4E7F-B48C-767F038A33C3}" destId="{35E0D9A5-2E0B-4503-9170-796608DBD55E}" srcOrd="0" destOrd="0" presId="urn:microsoft.com/office/officeart/2005/8/layout/funnel1"/>
    <dgm:cxn modelId="{A9BE8B08-22F3-4810-B055-595DD8D0CE4F}" type="presOf" srcId="{0509AAE8-2246-4897-857B-BFD911136489}" destId="{FF23BB43-C4A4-472C-A163-CFF7D405DE12}" srcOrd="0" destOrd="0" presId="urn:microsoft.com/office/officeart/2005/8/layout/funnel1"/>
    <dgm:cxn modelId="{D3A38A0F-F6A2-40DA-8B96-F3E98C2DB4C7}" type="presOf" srcId="{9736BDE3-876A-4CB0-BEF5-911EB9C49AB6}" destId="{1AC45099-9D69-4284-B832-C0C53427E39A}" srcOrd="0" destOrd="0" presId="urn:microsoft.com/office/officeart/2005/8/layout/funnel1"/>
    <dgm:cxn modelId="{B989BE26-7AB9-4A4C-9ABB-2D4C74CF59BB}" srcId="{F15C2F08-9878-4AD4-8CB4-F77042E3473B}" destId="{0509AAE8-2246-4897-857B-BFD911136489}" srcOrd="3" destOrd="0" parTransId="{45D75BC1-AE83-4AE7-8EF5-9DA2EE064532}" sibTransId="{8372AC84-1044-4253-884A-DD7557239B1F}"/>
    <dgm:cxn modelId="{A9BFB26B-38C8-47FE-AC4A-B4416C27AC78}" type="presOf" srcId="{A4C4C4AF-A0A3-4098-90DD-4A98C7DC11A1}" destId="{B852BD1F-70E3-44FA-ABB3-9758B05CF1F2}" srcOrd="0" destOrd="0" presId="urn:microsoft.com/office/officeart/2005/8/layout/funnel1"/>
    <dgm:cxn modelId="{10AE007D-1C33-430E-95AC-CC087FF3F67E}" srcId="{F15C2F08-9878-4AD4-8CB4-F77042E3473B}" destId="{A4C4C4AF-A0A3-4098-90DD-4A98C7DC11A1}" srcOrd="1" destOrd="0" parTransId="{37125C66-688F-48B3-A7DE-3DF70EDACD53}" sibTransId="{AE6A9775-4B58-4398-B439-390379F63215}"/>
    <dgm:cxn modelId="{32A7E68C-F056-4825-8DD3-44C391D2D5AE}" type="presOf" srcId="{F15C2F08-9878-4AD4-8CB4-F77042E3473B}" destId="{341C042F-5C6E-44EB-A9B3-854C1AE13A26}" srcOrd="0" destOrd="0" presId="urn:microsoft.com/office/officeart/2005/8/layout/funnel1"/>
    <dgm:cxn modelId="{C6FB159C-A1DB-43DC-9F28-7D6244EEA8CA}" srcId="{F15C2F08-9878-4AD4-8CB4-F77042E3473B}" destId="{9736BDE3-876A-4CB0-BEF5-911EB9C49AB6}" srcOrd="0" destOrd="0" parTransId="{798C92D4-DEAF-4647-8AEC-0170C22998C2}" sibTransId="{777FF175-0CFA-4360-9458-EC7F2BFA273E}"/>
    <dgm:cxn modelId="{E7F070B0-5C29-45E6-95FC-81DE0A46DD70}" srcId="{F15C2F08-9878-4AD4-8CB4-F77042E3473B}" destId="{AE165AAD-0BF6-4E7F-B48C-767F038A33C3}" srcOrd="2" destOrd="0" parTransId="{95BFFFF1-C4F1-4449-ABEA-6D0AD151AFC2}" sibTransId="{FD0C74CE-08F9-4792-8FE4-5C18E275EE5A}"/>
    <dgm:cxn modelId="{9879F1D5-8796-427E-A081-9CBC412F36D3}" type="presParOf" srcId="{341C042F-5C6E-44EB-A9B3-854C1AE13A26}" destId="{99D77A54-4882-4A75-B545-E670256E79E6}" srcOrd="0" destOrd="0" presId="urn:microsoft.com/office/officeart/2005/8/layout/funnel1"/>
    <dgm:cxn modelId="{9CA99601-58A3-4803-87E2-7131A86A453C}" type="presParOf" srcId="{341C042F-5C6E-44EB-A9B3-854C1AE13A26}" destId="{C940EA08-058F-46FA-AD1D-973EF0D33194}" srcOrd="1" destOrd="0" presId="urn:microsoft.com/office/officeart/2005/8/layout/funnel1"/>
    <dgm:cxn modelId="{CC17F4E7-DD5F-4983-85B4-56A1F305851E}" type="presParOf" srcId="{341C042F-5C6E-44EB-A9B3-854C1AE13A26}" destId="{FF23BB43-C4A4-472C-A163-CFF7D405DE12}" srcOrd="2" destOrd="0" presId="urn:microsoft.com/office/officeart/2005/8/layout/funnel1"/>
    <dgm:cxn modelId="{8729DBA5-9791-460C-9068-97D1D255890C}" type="presParOf" srcId="{341C042F-5C6E-44EB-A9B3-854C1AE13A26}" destId="{35E0D9A5-2E0B-4503-9170-796608DBD55E}" srcOrd="3" destOrd="0" presId="urn:microsoft.com/office/officeart/2005/8/layout/funnel1"/>
    <dgm:cxn modelId="{C0878C0D-9980-4243-8B0A-8677CFBE0F4C}" type="presParOf" srcId="{341C042F-5C6E-44EB-A9B3-854C1AE13A26}" destId="{B852BD1F-70E3-44FA-ABB3-9758B05CF1F2}" srcOrd="4" destOrd="0" presId="urn:microsoft.com/office/officeart/2005/8/layout/funnel1"/>
    <dgm:cxn modelId="{320996EC-2D9C-4B18-AEB7-7E832E7D4952}" type="presParOf" srcId="{341C042F-5C6E-44EB-A9B3-854C1AE13A26}" destId="{1AC45099-9D69-4284-B832-C0C53427E39A}" srcOrd="5" destOrd="0" presId="urn:microsoft.com/office/officeart/2005/8/layout/funnel1"/>
    <dgm:cxn modelId="{2A19CA45-8480-451C-949D-68B35696F6A1}" type="presParOf" srcId="{341C042F-5C6E-44EB-A9B3-854C1AE13A26}" destId="{E3C55E55-4D04-411B-B665-103E37DD828F}"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0CAC4F-67DA-430B-8F6F-61A784E5D7C7}"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lv-LV"/>
        </a:p>
      </dgm:t>
    </dgm:pt>
    <dgm:pt modelId="{91EBCFDB-CA07-4D43-A3E2-2647B77C3244}">
      <dgm:prSet phldrT="[Text]" custT="1"/>
      <dgm:spPr/>
      <dgm:t>
        <a:bodyPr/>
        <a:lstStyle/>
        <a:p>
          <a:r>
            <a:rPr lang="lv-LV" sz="1200" dirty="0">
              <a:latin typeface="Verdana" panose="020B0604030504040204" pitchFamily="34" charset="0"/>
              <a:ea typeface="Verdana" panose="020B0604030504040204" pitchFamily="34" charset="0"/>
              <a:cs typeface="Verdana" panose="020B0604030504040204" pitchFamily="34" charset="0"/>
            </a:rPr>
            <a:t>Darba grupas detalizē prioritāšu virzienus, ietveramos uzdevumus un indikatorus</a:t>
          </a:r>
        </a:p>
        <a:p>
          <a:r>
            <a:rPr lang="lv-LV" sz="1200" b="1" dirty="0">
              <a:latin typeface="Verdana" panose="020B0604030504040204" pitchFamily="34" charset="0"/>
              <a:ea typeface="Verdana" panose="020B0604030504040204" pitchFamily="34" charset="0"/>
              <a:cs typeface="Verdana" panose="020B0604030504040204" pitchFamily="34" charset="0"/>
            </a:rPr>
            <a:t>2019. g. maijs - jūlijs </a:t>
          </a:r>
          <a:endParaRPr lang="lv-LV" sz="1200" dirty="0"/>
        </a:p>
      </dgm:t>
    </dgm:pt>
    <dgm:pt modelId="{5C29E3CD-E113-4A84-8E84-EBAF6266A6A4}" type="parTrans" cxnId="{8B78DB42-BEC1-4926-BA16-2391D8A14B02}">
      <dgm:prSet/>
      <dgm:spPr/>
      <dgm:t>
        <a:bodyPr/>
        <a:lstStyle/>
        <a:p>
          <a:endParaRPr lang="lv-LV"/>
        </a:p>
      </dgm:t>
    </dgm:pt>
    <dgm:pt modelId="{1F8E69EB-6563-406C-97FC-B4693C25B219}" type="sibTrans" cxnId="{8B78DB42-BEC1-4926-BA16-2391D8A14B02}">
      <dgm:prSet/>
      <dgm:spPr/>
      <dgm:t>
        <a:bodyPr/>
        <a:lstStyle/>
        <a:p>
          <a:endParaRPr lang="lv-LV"/>
        </a:p>
      </dgm:t>
    </dgm:pt>
    <dgm:pt modelId="{4DCBCE2E-44BB-449C-9AA4-19EA306648AA}">
      <dgm:prSet phldrT="[Text]" custT="1"/>
      <dgm:spPr/>
      <dgm:t>
        <a:bodyPr/>
        <a:lstStyle/>
        <a:p>
          <a:r>
            <a:rPr lang="lv-LV" sz="1200" dirty="0">
              <a:latin typeface="Verdana" panose="020B0604030504040204" pitchFamily="34" charset="0"/>
              <a:ea typeface="Verdana" panose="020B0604030504040204" pitchFamily="34" charset="0"/>
              <a:cs typeface="Verdana" panose="020B0604030504040204" pitchFamily="34" charset="0"/>
            </a:rPr>
            <a:t>PKC konsolidē DG rezultātus, iesniedz Attīstības komitejā un NAP padomē NAP2027 1. redakcijas projektu</a:t>
          </a:r>
        </a:p>
        <a:p>
          <a:endParaRPr lang="lv-LV" sz="1200" b="1" dirty="0">
            <a:latin typeface="Verdana" panose="020B0604030504040204" pitchFamily="34" charset="0"/>
            <a:ea typeface="Verdana" panose="020B0604030504040204" pitchFamily="34" charset="0"/>
          </a:endParaRPr>
        </a:p>
        <a:p>
          <a:r>
            <a:rPr lang="lv-LV" sz="1200" b="1" dirty="0">
              <a:latin typeface="Verdana" panose="020B0604030504040204" pitchFamily="34" charset="0"/>
              <a:ea typeface="Verdana" panose="020B0604030504040204" pitchFamily="34" charset="0"/>
            </a:rPr>
            <a:t>Līdz 2019. g. septembrim</a:t>
          </a:r>
          <a:endParaRPr lang="lv-LV" sz="1200" dirty="0"/>
        </a:p>
      </dgm:t>
    </dgm:pt>
    <dgm:pt modelId="{1334565B-8548-44E9-B8A5-52C8F41C1811}" type="parTrans" cxnId="{49B5D325-62A8-4D23-9B4E-22C593D8D3A2}">
      <dgm:prSet/>
      <dgm:spPr/>
      <dgm:t>
        <a:bodyPr/>
        <a:lstStyle/>
        <a:p>
          <a:endParaRPr lang="lv-LV"/>
        </a:p>
      </dgm:t>
    </dgm:pt>
    <dgm:pt modelId="{D77E3C66-D1B1-4C2B-A5FE-7B522EBB9519}" type="sibTrans" cxnId="{49B5D325-62A8-4D23-9B4E-22C593D8D3A2}">
      <dgm:prSet/>
      <dgm:spPr/>
      <dgm:t>
        <a:bodyPr/>
        <a:lstStyle/>
        <a:p>
          <a:endParaRPr lang="lv-LV"/>
        </a:p>
      </dgm:t>
    </dgm:pt>
    <dgm:pt modelId="{0360AA77-440F-4855-8C37-9A670F0AB067}">
      <dgm:prSet phldrT="[Text]" custT="1"/>
      <dgm:spPr/>
      <dgm:t>
        <a:bodyPr/>
        <a:lstStyle/>
        <a:p>
          <a:r>
            <a:rPr lang="lv-LV" sz="1200" dirty="0">
              <a:latin typeface="Verdana" panose="020B0604030504040204" pitchFamily="34" charset="0"/>
              <a:ea typeface="Verdana" panose="020B0604030504040204" pitchFamily="34" charset="0"/>
              <a:cs typeface="Verdana" panose="020B0604030504040204" pitchFamily="34" charset="0"/>
            </a:rPr>
            <a:t>NAP 1. redakcijas sabiedriskā apspriešana un </a:t>
          </a:r>
        </a:p>
        <a:p>
          <a:r>
            <a:rPr lang="lv-LV" sz="1200" dirty="0">
              <a:latin typeface="Verdana" panose="020B0604030504040204" pitchFamily="34" charset="0"/>
              <a:ea typeface="Verdana" panose="020B0604030504040204" pitchFamily="34" charset="0"/>
              <a:cs typeface="Verdana" panose="020B0604030504040204" pitchFamily="34" charset="0"/>
            </a:rPr>
            <a:t>stratēģiskās ietekmes uz vidi novērtējums (SIVN)</a:t>
          </a:r>
        </a:p>
        <a:p>
          <a:endParaRPr lang="lv-LV" sz="1200" dirty="0">
            <a:latin typeface="Verdana" panose="020B0604030504040204" pitchFamily="34" charset="0"/>
            <a:ea typeface="Verdana" panose="020B0604030504040204" pitchFamily="34" charset="0"/>
            <a:cs typeface="Verdana" panose="020B0604030504040204" pitchFamily="34" charset="0"/>
          </a:endParaRPr>
        </a:p>
        <a:p>
          <a:endParaRPr lang="lv-LV" sz="1200" dirty="0">
            <a:latin typeface="Verdana" panose="020B0604030504040204" pitchFamily="34" charset="0"/>
            <a:ea typeface="Verdana" panose="020B0604030504040204" pitchFamily="34" charset="0"/>
            <a:cs typeface="Verdana" panose="020B0604030504040204" pitchFamily="34" charset="0"/>
          </a:endParaRPr>
        </a:p>
        <a:p>
          <a:r>
            <a:rPr lang="lv-LV" sz="1200" dirty="0">
              <a:latin typeface="Verdana" panose="020B0604030504040204" pitchFamily="34" charset="0"/>
              <a:ea typeface="Verdana" panose="020B0604030504040204" pitchFamily="34" charset="0"/>
              <a:cs typeface="Verdana" panose="020B0604030504040204" pitchFamily="34" charset="0"/>
            </a:rPr>
            <a:t>D</a:t>
          </a:r>
          <a:r>
            <a:rPr lang="en-US" sz="1200" dirty="0">
              <a:latin typeface="Verdana" panose="020B0604030504040204" pitchFamily="34" charset="0"/>
              <a:ea typeface="Verdana" panose="020B0604030504040204" pitchFamily="34" charset="0"/>
              <a:cs typeface="Verdana" panose="020B0604030504040204" pitchFamily="34" charset="0"/>
            </a:rPr>
            <a:t>arbs </a:t>
          </a:r>
          <a:r>
            <a:rPr lang="en-US" sz="1200" dirty="0" err="1">
              <a:latin typeface="Verdana" panose="020B0604030504040204" pitchFamily="34" charset="0"/>
              <a:ea typeface="Verdana" panose="020B0604030504040204" pitchFamily="34" charset="0"/>
              <a:cs typeface="Verdana" panose="020B0604030504040204" pitchFamily="34" charset="0"/>
            </a:rPr>
            <a:t>ar</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investīciju</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pieprasījumu</a:t>
          </a:r>
          <a:r>
            <a:rPr lang="lv-LV" sz="1200" dirty="0">
              <a:latin typeface="Verdana" panose="020B0604030504040204" pitchFamily="34" charset="0"/>
              <a:ea typeface="Verdana" panose="020B0604030504040204" pitchFamily="34" charset="0"/>
              <a:cs typeface="Verdana" panose="020B0604030504040204" pitchFamily="34" charset="0"/>
            </a:rPr>
            <a:t>  formulēšanu (ministrijas)</a:t>
          </a:r>
        </a:p>
        <a:p>
          <a:endParaRPr lang="lv-LV" sz="1200" b="1" dirty="0">
            <a:latin typeface="Verdana" panose="020B0604030504040204" pitchFamily="34" charset="0"/>
            <a:ea typeface="Verdana" panose="020B0604030504040204" pitchFamily="34" charset="0"/>
          </a:endParaRPr>
        </a:p>
        <a:p>
          <a:r>
            <a:rPr lang="lv-LV" sz="1200" b="1" dirty="0">
              <a:latin typeface="Verdana" panose="020B0604030504040204" pitchFamily="34" charset="0"/>
              <a:ea typeface="Verdana" panose="020B0604030504040204" pitchFamily="34" charset="0"/>
            </a:rPr>
            <a:t>2019. g. oktobris</a:t>
          </a:r>
          <a:endParaRPr lang="lv-LV" sz="1200" dirty="0"/>
        </a:p>
      </dgm:t>
    </dgm:pt>
    <dgm:pt modelId="{524F53FE-26EA-4F73-BC9F-A818F1C85C4C}" type="parTrans" cxnId="{60DA0D92-4572-4204-8E06-04B2094B178E}">
      <dgm:prSet/>
      <dgm:spPr/>
      <dgm:t>
        <a:bodyPr/>
        <a:lstStyle/>
        <a:p>
          <a:endParaRPr lang="lv-LV"/>
        </a:p>
      </dgm:t>
    </dgm:pt>
    <dgm:pt modelId="{ABF2ACBF-6E6B-4F72-A6E2-48C886379A51}" type="sibTrans" cxnId="{60DA0D92-4572-4204-8E06-04B2094B178E}">
      <dgm:prSet/>
      <dgm:spPr/>
      <dgm:t>
        <a:bodyPr/>
        <a:lstStyle/>
        <a:p>
          <a:endParaRPr lang="lv-LV"/>
        </a:p>
      </dgm:t>
    </dgm:pt>
    <dgm:pt modelId="{69D7E0B1-0722-49B4-9CD3-846E9CE81A34}">
      <dgm:prSet phldrT="[Text]" custT="1"/>
      <dgm:spPr/>
      <dgm:t>
        <a:bodyPr/>
        <a:lstStyle/>
        <a:p>
          <a:r>
            <a:rPr lang="lv-LV" sz="1200" dirty="0">
              <a:latin typeface="Verdana" panose="020B0604030504040204" pitchFamily="34" charset="0"/>
              <a:ea typeface="Verdana" panose="020B0604030504040204" pitchFamily="34" charset="0"/>
              <a:cs typeface="Verdana" panose="020B0604030504040204" pitchFamily="34" charset="0"/>
            </a:rPr>
            <a:t>Saeima izskata Nacionālo attīstības plānu 2021.-2027. gadam</a:t>
          </a:r>
        </a:p>
        <a:p>
          <a:endParaRPr lang="lv-LV" sz="1200" b="1" dirty="0">
            <a:latin typeface="Verdana" panose="020B0604030504040204" pitchFamily="34" charset="0"/>
            <a:ea typeface="Verdana" panose="020B0604030504040204" pitchFamily="34" charset="0"/>
          </a:endParaRPr>
        </a:p>
        <a:p>
          <a:endParaRPr lang="lv-LV" sz="1200" b="1" dirty="0">
            <a:latin typeface="Verdana" panose="020B0604030504040204" pitchFamily="34" charset="0"/>
            <a:ea typeface="Verdana" panose="020B0604030504040204" pitchFamily="34" charset="0"/>
          </a:endParaRPr>
        </a:p>
        <a:p>
          <a:r>
            <a:rPr lang="lv-LV" sz="1200" b="1" dirty="0">
              <a:latin typeface="Verdana" panose="020B0604030504040204" pitchFamily="34" charset="0"/>
              <a:ea typeface="Verdana" panose="020B0604030504040204" pitchFamily="34" charset="0"/>
            </a:rPr>
            <a:t>Līdz 2019. g. beigām</a:t>
          </a:r>
          <a:endParaRPr lang="lv-LV" sz="1200" dirty="0"/>
        </a:p>
      </dgm:t>
    </dgm:pt>
    <dgm:pt modelId="{53E18C08-6C89-43C8-B081-4485F5CACC1F}" type="parTrans" cxnId="{1E20D152-212D-4B46-8058-F93F59CB0D0B}">
      <dgm:prSet/>
      <dgm:spPr/>
      <dgm:t>
        <a:bodyPr/>
        <a:lstStyle/>
        <a:p>
          <a:endParaRPr lang="lv-LV"/>
        </a:p>
      </dgm:t>
    </dgm:pt>
    <dgm:pt modelId="{66F0EC6D-F1C4-4D5B-A297-12AC25CEFC85}" type="sibTrans" cxnId="{1E20D152-212D-4B46-8058-F93F59CB0D0B}">
      <dgm:prSet/>
      <dgm:spPr/>
      <dgm:t>
        <a:bodyPr/>
        <a:lstStyle/>
        <a:p>
          <a:endParaRPr lang="lv-LV"/>
        </a:p>
      </dgm:t>
    </dgm:pt>
    <dgm:pt modelId="{71062778-C74F-4B77-B06A-54D370EABE3A}">
      <dgm:prSet phldrT="[Text]" custT="1"/>
      <dgm:spPr/>
      <dgm:t>
        <a:bodyPr/>
        <a:lstStyle/>
        <a:p>
          <a:r>
            <a:rPr lang="lv-LV" sz="1200" dirty="0">
              <a:latin typeface="Verdana" panose="020B0604030504040204" pitchFamily="34" charset="0"/>
              <a:ea typeface="Verdana" panose="020B0604030504040204" pitchFamily="34" charset="0"/>
              <a:cs typeface="Verdana" panose="020B0604030504040204" pitchFamily="34" charset="0"/>
            </a:rPr>
            <a:t>PKC, ņemot vērā SIVN un publiskās apspriešanas rezultātus, sagatavo un iesniedz Attīstības komitejā, NAP padomē un Ministru kabinetā NAP2027 gala redakciju</a:t>
          </a:r>
        </a:p>
        <a:p>
          <a:endParaRPr lang="lv-LV" sz="1200" dirty="0">
            <a:latin typeface="Verdana" panose="020B0604030504040204" pitchFamily="34" charset="0"/>
            <a:ea typeface="Verdana" panose="020B0604030504040204" pitchFamily="34" charset="0"/>
            <a:cs typeface="Verdana" panose="020B0604030504040204" pitchFamily="34" charset="0"/>
          </a:endParaRPr>
        </a:p>
        <a:p>
          <a:r>
            <a:rPr lang="lv-LV" sz="1200" dirty="0">
              <a:latin typeface="Verdana" panose="020B0604030504040204" pitchFamily="34" charset="0"/>
              <a:ea typeface="Verdana" panose="020B0604030504040204" pitchFamily="34" charset="0"/>
              <a:cs typeface="Verdana" panose="020B0604030504040204" pitchFamily="34" charset="0"/>
            </a:rPr>
            <a:t>Darbs ar indikatīvo investīciju pieprasījumu </a:t>
          </a:r>
          <a:r>
            <a:rPr lang="lv-LV" sz="1200" dirty="0" err="1">
              <a:latin typeface="Verdana" panose="020B0604030504040204" pitchFamily="34" charset="0"/>
              <a:ea typeface="Verdana" panose="020B0604030504040204" pitchFamily="34" charset="0"/>
              <a:cs typeface="Verdana" panose="020B0604030504040204" pitchFamily="34" charset="0"/>
            </a:rPr>
            <a:t>ranžēšanu</a:t>
          </a:r>
          <a:r>
            <a:rPr lang="lv-LV" sz="1200" dirty="0">
              <a:latin typeface="Verdana" panose="020B0604030504040204" pitchFamily="34" charset="0"/>
              <a:ea typeface="Verdana" panose="020B0604030504040204" pitchFamily="34" charset="0"/>
              <a:cs typeface="Verdana" panose="020B0604030504040204" pitchFamily="34" charset="0"/>
            </a:rPr>
            <a:t> (PKC)</a:t>
          </a:r>
        </a:p>
        <a:p>
          <a:endParaRPr lang="lv-LV" sz="1100" b="1" dirty="0">
            <a:latin typeface="Verdana" panose="020B0604030504040204" pitchFamily="34" charset="0"/>
            <a:ea typeface="Verdana" panose="020B0604030504040204" pitchFamily="34" charset="0"/>
          </a:endParaRPr>
        </a:p>
        <a:p>
          <a:r>
            <a:rPr lang="lv-LV" sz="1200" b="1" dirty="0">
              <a:latin typeface="Verdana" panose="020B0604030504040204" pitchFamily="34" charset="0"/>
              <a:ea typeface="Verdana" panose="020B0604030504040204" pitchFamily="34" charset="0"/>
            </a:rPr>
            <a:t>2019. g. novembris - decembris</a:t>
          </a:r>
          <a:endParaRPr lang="lv-LV" sz="1100" dirty="0"/>
        </a:p>
      </dgm:t>
    </dgm:pt>
    <dgm:pt modelId="{D604CC15-B58A-4BA8-8C83-C7A65BA8DDCC}" type="parTrans" cxnId="{35BD2085-F1C3-4BA7-B3DA-81627DDB91CD}">
      <dgm:prSet/>
      <dgm:spPr/>
      <dgm:t>
        <a:bodyPr/>
        <a:lstStyle/>
        <a:p>
          <a:endParaRPr lang="lv-LV"/>
        </a:p>
      </dgm:t>
    </dgm:pt>
    <dgm:pt modelId="{701D8165-59E5-44E1-A9CC-1DB052D94478}" type="sibTrans" cxnId="{35BD2085-F1C3-4BA7-B3DA-81627DDB91CD}">
      <dgm:prSet/>
      <dgm:spPr/>
      <dgm:t>
        <a:bodyPr/>
        <a:lstStyle/>
        <a:p>
          <a:endParaRPr lang="lv-LV"/>
        </a:p>
      </dgm:t>
    </dgm:pt>
    <dgm:pt modelId="{1323661A-86B2-4EDE-8FA1-955BD0441978}" type="pres">
      <dgm:prSet presAssocID="{4F0CAC4F-67DA-430B-8F6F-61A784E5D7C7}" presName="rootnode" presStyleCnt="0">
        <dgm:presLayoutVars>
          <dgm:chMax/>
          <dgm:chPref/>
          <dgm:dir/>
          <dgm:animLvl val="lvl"/>
        </dgm:presLayoutVars>
      </dgm:prSet>
      <dgm:spPr/>
    </dgm:pt>
    <dgm:pt modelId="{42B84B9F-AD1C-4877-9E90-1878886416F2}" type="pres">
      <dgm:prSet presAssocID="{91EBCFDB-CA07-4D43-A3E2-2647B77C3244}" presName="composite" presStyleCnt="0"/>
      <dgm:spPr/>
    </dgm:pt>
    <dgm:pt modelId="{7DE16F4B-13C6-4318-B915-E5CED61633A0}" type="pres">
      <dgm:prSet presAssocID="{91EBCFDB-CA07-4D43-A3E2-2647B77C3244}" presName="LShape" presStyleLbl="alignNode1" presStyleIdx="0" presStyleCnt="9"/>
      <dgm:spPr/>
    </dgm:pt>
    <dgm:pt modelId="{151647C9-056C-49B5-BE52-258DE2791BF6}" type="pres">
      <dgm:prSet presAssocID="{91EBCFDB-CA07-4D43-A3E2-2647B77C3244}" presName="ParentText" presStyleLbl="revTx" presStyleIdx="0" presStyleCnt="5">
        <dgm:presLayoutVars>
          <dgm:chMax val="0"/>
          <dgm:chPref val="0"/>
          <dgm:bulletEnabled val="1"/>
        </dgm:presLayoutVars>
      </dgm:prSet>
      <dgm:spPr/>
    </dgm:pt>
    <dgm:pt modelId="{0645F731-3459-4DCD-B8B2-64EFD59BC467}" type="pres">
      <dgm:prSet presAssocID="{91EBCFDB-CA07-4D43-A3E2-2647B77C3244}" presName="Triangle" presStyleLbl="alignNode1" presStyleIdx="1" presStyleCnt="9"/>
      <dgm:spPr/>
    </dgm:pt>
    <dgm:pt modelId="{C40BEFF7-85AB-4179-B74F-7FC4D36F7752}" type="pres">
      <dgm:prSet presAssocID="{1F8E69EB-6563-406C-97FC-B4693C25B219}" presName="sibTrans" presStyleCnt="0"/>
      <dgm:spPr/>
    </dgm:pt>
    <dgm:pt modelId="{305B4EC1-49F4-4318-9D08-B7AEF6E20005}" type="pres">
      <dgm:prSet presAssocID="{1F8E69EB-6563-406C-97FC-B4693C25B219}" presName="space" presStyleCnt="0"/>
      <dgm:spPr/>
    </dgm:pt>
    <dgm:pt modelId="{E9376D3F-E059-41BC-AC21-CA03BBF48416}" type="pres">
      <dgm:prSet presAssocID="{4DCBCE2E-44BB-449C-9AA4-19EA306648AA}" presName="composite" presStyleCnt="0"/>
      <dgm:spPr/>
    </dgm:pt>
    <dgm:pt modelId="{744E1FA5-BBD1-4C74-958A-881AF0B7686F}" type="pres">
      <dgm:prSet presAssocID="{4DCBCE2E-44BB-449C-9AA4-19EA306648AA}" presName="LShape" presStyleLbl="alignNode1" presStyleIdx="2" presStyleCnt="9"/>
      <dgm:spPr/>
    </dgm:pt>
    <dgm:pt modelId="{0BE22334-0194-4C25-B22D-5C84FD990A47}" type="pres">
      <dgm:prSet presAssocID="{4DCBCE2E-44BB-449C-9AA4-19EA306648AA}" presName="ParentText" presStyleLbl="revTx" presStyleIdx="1" presStyleCnt="5">
        <dgm:presLayoutVars>
          <dgm:chMax val="0"/>
          <dgm:chPref val="0"/>
          <dgm:bulletEnabled val="1"/>
        </dgm:presLayoutVars>
      </dgm:prSet>
      <dgm:spPr/>
    </dgm:pt>
    <dgm:pt modelId="{3D641D27-BD8A-4FEF-A99C-F12E7EF299D3}" type="pres">
      <dgm:prSet presAssocID="{4DCBCE2E-44BB-449C-9AA4-19EA306648AA}" presName="Triangle" presStyleLbl="alignNode1" presStyleIdx="3" presStyleCnt="9"/>
      <dgm:spPr/>
    </dgm:pt>
    <dgm:pt modelId="{9A24C269-2AFD-40D3-91CD-52EA13A66D91}" type="pres">
      <dgm:prSet presAssocID="{D77E3C66-D1B1-4C2B-A5FE-7B522EBB9519}" presName="sibTrans" presStyleCnt="0"/>
      <dgm:spPr/>
    </dgm:pt>
    <dgm:pt modelId="{F7B064BA-E0A9-473A-AEFA-4F3BACD59CF3}" type="pres">
      <dgm:prSet presAssocID="{D77E3C66-D1B1-4C2B-A5FE-7B522EBB9519}" presName="space" presStyleCnt="0"/>
      <dgm:spPr/>
    </dgm:pt>
    <dgm:pt modelId="{AD000D3D-91FC-4E7C-9F97-81817D4BD0BA}" type="pres">
      <dgm:prSet presAssocID="{0360AA77-440F-4855-8C37-9A670F0AB067}" presName="composite" presStyleCnt="0"/>
      <dgm:spPr/>
    </dgm:pt>
    <dgm:pt modelId="{0899722D-A3EE-4E52-9EE1-A0CEDC0F9559}" type="pres">
      <dgm:prSet presAssocID="{0360AA77-440F-4855-8C37-9A670F0AB067}" presName="LShape" presStyleLbl="alignNode1" presStyleIdx="4" presStyleCnt="9"/>
      <dgm:spPr/>
    </dgm:pt>
    <dgm:pt modelId="{9883223A-964E-48CF-AA26-4B0597AA0DA0}" type="pres">
      <dgm:prSet presAssocID="{0360AA77-440F-4855-8C37-9A670F0AB067}" presName="ParentText" presStyleLbl="revTx" presStyleIdx="2" presStyleCnt="5">
        <dgm:presLayoutVars>
          <dgm:chMax val="0"/>
          <dgm:chPref val="0"/>
          <dgm:bulletEnabled val="1"/>
        </dgm:presLayoutVars>
      </dgm:prSet>
      <dgm:spPr/>
    </dgm:pt>
    <dgm:pt modelId="{C90BA7B2-5331-4A0A-8F5C-0C08C39AD48E}" type="pres">
      <dgm:prSet presAssocID="{0360AA77-440F-4855-8C37-9A670F0AB067}" presName="Triangle" presStyleLbl="alignNode1" presStyleIdx="5" presStyleCnt="9"/>
      <dgm:spPr/>
    </dgm:pt>
    <dgm:pt modelId="{FD160126-BFBF-4455-A2AF-D0CF9B8746B9}" type="pres">
      <dgm:prSet presAssocID="{ABF2ACBF-6E6B-4F72-A6E2-48C886379A51}" presName="sibTrans" presStyleCnt="0"/>
      <dgm:spPr/>
    </dgm:pt>
    <dgm:pt modelId="{7024647E-26C2-4545-B422-EAF524627A11}" type="pres">
      <dgm:prSet presAssocID="{ABF2ACBF-6E6B-4F72-A6E2-48C886379A51}" presName="space" presStyleCnt="0"/>
      <dgm:spPr/>
    </dgm:pt>
    <dgm:pt modelId="{FD063BA0-4ADF-4E55-AB60-D52DD9661A3A}" type="pres">
      <dgm:prSet presAssocID="{71062778-C74F-4B77-B06A-54D370EABE3A}" presName="composite" presStyleCnt="0"/>
      <dgm:spPr/>
    </dgm:pt>
    <dgm:pt modelId="{67DBEE12-897A-41B9-A51A-48C4E4CE6570}" type="pres">
      <dgm:prSet presAssocID="{71062778-C74F-4B77-B06A-54D370EABE3A}" presName="LShape" presStyleLbl="alignNode1" presStyleIdx="6" presStyleCnt="9"/>
      <dgm:spPr/>
    </dgm:pt>
    <dgm:pt modelId="{31FD3420-8194-42ED-B56A-3B43E8CFF120}" type="pres">
      <dgm:prSet presAssocID="{71062778-C74F-4B77-B06A-54D370EABE3A}" presName="ParentText" presStyleLbl="revTx" presStyleIdx="3" presStyleCnt="5">
        <dgm:presLayoutVars>
          <dgm:chMax val="0"/>
          <dgm:chPref val="0"/>
          <dgm:bulletEnabled val="1"/>
        </dgm:presLayoutVars>
      </dgm:prSet>
      <dgm:spPr/>
    </dgm:pt>
    <dgm:pt modelId="{C7E3B527-CE14-4A57-A3FA-EF27AF30FE7E}" type="pres">
      <dgm:prSet presAssocID="{71062778-C74F-4B77-B06A-54D370EABE3A}" presName="Triangle" presStyleLbl="alignNode1" presStyleIdx="7" presStyleCnt="9"/>
      <dgm:spPr/>
    </dgm:pt>
    <dgm:pt modelId="{7834BAB6-C9C5-4D71-8334-93E73AFD6B08}" type="pres">
      <dgm:prSet presAssocID="{701D8165-59E5-44E1-A9CC-1DB052D94478}" presName="sibTrans" presStyleCnt="0"/>
      <dgm:spPr/>
    </dgm:pt>
    <dgm:pt modelId="{1BE83E8E-A0AC-4D53-8AC0-D9CE9C94754E}" type="pres">
      <dgm:prSet presAssocID="{701D8165-59E5-44E1-A9CC-1DB052D94478}" presName="space" presStyleCnt="0"/>
      <dgm:spPr/>
    </dgm:pt>
    <dgm:pt modelId="{A3BD2249-A54D-4F41-84F2-1DA5344E54C1}" type="pres">
      <dgm:prSet presAssocID="{69D7E0B1-0722-49B4-9CD3-846E9CE81A34}" presName="composite" presStyleCnt="0"/>
      <dgm:spPr/>
    </dgm:pt>
    <dgm:pt modelId="{BF87F9FE-0C2C-45A4-B6AB-6225E19CBF46}" type="pres">
      <dgm:prSet presAssocID="{69D7E0B1-0722-49B4-9CD3-846E9CE81A34}" presName="LShape" presStyleLbl="alignNode1" presStyleIdx="8" presStyleCnt="9"/>
      <dgm:spPr/>
    </dgm:pt>
    <dgm:pt modelId="{5451D1B5-8A52-4C61-8C12-160FF724CFF8}" type="pres">
      <dgm:prSet presAssocID="{69D7E0B1-0722-49B4-9CD3-846E9CE81A34}" presName="ParentText" presStyleLbl="revTx" presStyleIdx="4" presStyleCnt="5">
        <dgm:presLayoutVars>
          <dgm:chMax val="0"/>
          <dgm:chPref val="0"/>
          <dgm:bulletEnabled val="1"/>
        </dgm:presLayoutVars>
      </dgm:prSet>
      <dgm:spPr/>
    </dgm:pt>
  </dgm:ptLst>
  <dgm:cxnLst>
    <dgm:cxn modelId="{29F5850B-BB65-484E-AD51-3C02228562CD}" type="presOf" srcId="{4DCBCE2E-44BB-449C-9AA4-19EA306648AA}" destId="{0BE22334-0194-4C25-B22D-5C84FD990A47}" srcOrd="0" destOrd="0" presId="urn:microsoft.com/office/officeart/2009/3/layout/StepUpProcess"/>
    <dgm:cxn modelId="{49B5D325-62A8-4D23-9B4E-22C593D8D3A2}" srcId="{4F0CAC4F-67DA-430B-8F6F-61A784E5D7C7}" destId="{4DCBCE2E-44BB-449C-9AA4-19EA306648AA}" srcOrd="1" destOrd="0" parTransId="{1334565B-8548-44E9-B8A5-52C8F41C1811}" sibTransId="{D77E3C66-D1B1-4C2B-A5FE-7B522EBB9519}"/>
    <dgm:cxn modelId="{8B78DB42-BEC1-4926-BA16-2391D8A14B02}" srcId="{4F0CAC4F-67DA-430B-8F6F-61A784E5D7C7}" destId="{91EBCFDB-CA07-4D43-A3E2-2647B77C3244}" srcOrd="0" destOrd="0" parTransId="{5C29E3CD-E113-4A84-8E84-EBAF6266A6A4}" sibTransId="{1F8E69EB-6563-406C-97FC-B4693C25B219}"/>
    <dgm:cxn modelId="{1E20D152-212D-4B46-8058-F93F59CB0D0B}" srcId="{4F0CAC4F-67DA-430B-8F6F-61A784E5D7C7}" destId="{69D7E0B1-0722-49B4-9CD3-846E9CE81A34}" srcOrd="4" destOrd="0" parTransId="{53E18C08-6C89-43C8-B081-4485F5CACC1F}" sibTransId="{66F0EC6D-F1C4-4D5B-A297-12AC25CEFC85}"/>
    <dgm:cxn modelId="{F781277D-6528-4EA4-A57B-BFC4EF538FC8}" type="presOf" srcId="{69D7E0B1-0722-49B4-9CD3-846E9CE81A34}" destId="{5451D1B5-8A52-4C61-8C12-160FF724CFF8}" srcOrd="0" destOrd="0" presId="urn:microsoft.com/office/officeart/2009/3/layout/StepUpProcess"/>
    <dgm:cxn modelId="{35BD2085-F1C3-4BA7-B3DA-81627DDB91CD}" srcId="{4F0CAC4F-67DA-430B-8F6F-61A784E5D7C7}" destId="{71062778-C74F-4B77-B06A-54D370EABE3A}" srcOrd="3" destOrd="0" parTransId="{D604CC15-B58A-4BA8-8C83-C7A65BA8DDCC}" sibTransId="{701D8165-59E5-44E1-A9CC-1DB052D94478}"/>
    <dgm:cxn modelId="{60DA0D92-4572-4204-8E06-04B2094B178E}" srcId="{4F0CAC4F-67DA-430B-8F6F-61A784E5D7C7}" destId="{0360AA77-440F-4855-8C37-9A670F0AB067}" srcOrd="2" destOrd="0" parTransId="{524F53FE-26EA-4F73-BC9F-A818F1C85C4C}" sibTransId="{ABF2ACBF-6E6B-4F72-A6E2-48C886379A51}"/>
    <dgm:cxn modelId="{62C668A9-C53D-4703-AB72-EBE61A8AAF9D}" type="presOf" srcId="{71062778-C74F-4B77-B06A-54D370EABE3A}" destId="{31FD3420-8194-42ED-B56A-3B43E8CFF120}" srcOrd="0" destOrd="0" presId="urn:microsoft.com/office/officeart/2009/3/layout/StepUpProcess"/>
    <dgm:cxn modelId="{3179B1CF-D16C-47CA-BCBA-2B897E5AEA1D}" type="presOf" srcId="{4F0CAC4F-67DA-430B-8F6F-61A784E5D7C7}" destId="{1323661A-86B2-4EDE-8FA1-955BD0441978}" srcOrd="0" destOrd="0" presId="urn:microsoft.com/office/officeart/2009/3/layout/StepUpProcess"/>
    <dgm:cxn modelId="{FE9444DA-7229-4B8A-BE7A-67F6609CAC31}" type="presOf" srcId="{91EBCFDB-CA07-4D43-A3E2-2647B77C3244}" destId="{151647C9-056C-49B5-BE52-258DE2791BF6}" srcOrd="0" destOrd="0" presId="urn:microsoft.com/office/officeart/2009/3/layout/StepUpProcess"/>
    <dgm:cxn modelId="{0C0D84E6-2949-4202-9D8C-5A2486CBE831}" type="presOf" srcId="{0360AA77-440F-4855-8C37-9A670F0AB067}" destId="{9883223A-964E-48CF-AA26-4B0597AA0DA0}" srcOrd="0" destOrd="0" presId="urn:microsoft.com/office/officeart/2009/3/layout/StepUpProcess"/>
    <dgm:cxn modelId="{B35F1573-A3C9-4799-A93B-7E477BDDAE10}" type="presParOf" srcId="{1323661A-86B2-4EDE-8FA1-955BD0441978}" destId="{42B84B9F-AD1C-4877-9E90-1878886416F2}" srcOrd="0" destOrd="0" presId="urn:microsoft.com/office/officeart/2009/3/layout/StepUpProcess"/>
    <dgm:cxn modelId="{16C14674-0A70-4440-8B55-0B55F97C0509}" type="presParOf" srcId="{42B84B9F-AD1C-4877-9E90-1878886416F2}" destId="{7DE16F4B-13C6-4318-B915-E5CED61633A0}" srcOrd="0" destOrd="0" presId="urn:microsoft.com/office/officeart/2009/3/layout/StepUpProcess"/>
    <dgm:cxn modelId="{18A1FB54-E03E-4096-BCEF-14A7EFD2DD30}" type="presParOf" srcId="{42B84B9F-AD1C-4877-9E90-1878886416F2}" destId="{151647C9-056C-49B5-BE52-258DE2791BF6}" srcOrd="1" destOrd="0" presId="urn:microsoft.com/office/officeart/2009/3/layout/StepUpProcess"/>
    <dgm:cxn modelId="{966FC57E-60FC-4C92-90A9-B47AE09ED6BD}" type="presParOf" srcId="{42B84B9F-AD1C-4877-9E90-1878886416F2}" destId="{0645F731-3459-4DCD-B8B2-64EFD59BC467}" srcOrd="2" destOrd="0" presId="urn:microsoft.com/office/officeart/2009/3/layout/StepUpProcess"/>
    <dgm:cxn modelId="{286400FE-A6F6-4465-A163-516C35C0C766}" type="presParOf" srcId="{1323661A-86B2-4EDE-8FA1-955BD0441978}" destId="{C40BEFF7-85AB-4179-B74F-7FC4D36F7752}" srcOrd="1" destOrd="0" presId="urn:microsoft.com/office/officeart/2009/3/layout/StepUpProcess"/>
    <dgm:cxn modelId="{BA4E2245-FCE8-4EBE-A538-2148DDFDF4D6}" type="presParOf" srcId="{C40BEFF7-85AB-4179-B74F-7FC4D36F7752}" destId="{305B4EC1-49F4-4318-9D08-B7AEF6E20005}" srcOrd="0" destOrd="0" presId="urn:microsoft.com/office/officeart/2009/3/layout/StepUpProcess"/>
    <dgm:cxn modelId="{828AA4DD-EA05-4701-8B2D-3FD991BF4A8A}" type="presParOf" srcId="{1323661A-86B2-4EDE-8FA1-955BD0441978}" destId="{E9376D3F-E059-41BC-AC21-CA03BBF48416}" srcOrd="2" destOrd="0" presId="urn:microsoft.com/office/officeart/2009/3/layout/StepUpProcess"/>
    <dgm:cxn modelId="{16120949-E2FB-44D1-8345-2086AC5738ED}" type="presParOf" srcId="{E9376D3F-E059-41BC-AC21-CA03BBF48416}" destId="{744E1FA5-BBD1-4C74-958A-881AF0B7686F}" srcOrd="0" destOrd="0" presId="urn:microsoft.com/office/officeart/2009/3/layout/StepUpProcess"/>
    <dgm:cxn modelId="{1C81F044-A174-4219-A99E-C41C0351B4BC}" type="presParOf" srcId="{E9376D3F-E059-41BC-AC21-CA03BBF48416}" destId="{0BE22334-0194-4C25-B22D-5C84FD990A47}" srcOrd="1" destOrd="0" presId="urn:microsoft.com/office/officeart/2009/3/layout/StepUpProcess"/>
    <dgm:cxn modelId="{96F463A3-2DE7-441B-AF0B-F498D83A8A04}" type="presParOf" srcId="{E9376D3F-E059-41BC-AC21-CA03BBF48416}" destId="{3D641D27-BD8A-4FEF-A99C-F12E7EF299D3}" srcOrd="2" destOrd="0" presId="urn:microsoft.com/office/officeart/2009/3/layout/StepUpProcess"/>
    <dgm:cxn modelId="{0B6E2AEC-0A39-4FDA-B0AD-FF439A455DD3}" type="presParOf" srcId="{1323661A-86B2-4EDE-8FA1-955BD0441978}" destId="{9A24C269-2AFD-40D3-91CD-52EA13A66D91}" srcOrd="3" destOrd="0" presId="urn:microsoft.com/office/officeart/2009/3/layout/StepUpProcess"/>
    <dgm:cxn modelId="{BB7196D1-098C-460E-B49E-29FFD221C9C9}" type="presParOf" srcId="{9A24C269-2AFD-40D3-91CD-52EA13A66D91}" destId="{F7B064BA-E0A9-473A-AEFA-4F3BACD59CF3}" srcOrd="0" destOrd="0" presId="urn:microsoft.com/office/officeart/2009/3/layout/StepUpProcess"/>
    <dgm:cxn modelId="{5C2955F9-3E92-4EF0-8B06-84F6C0BBB046}" type="presParOf" srcId="{1323661A-86B2-4EDE-8FA1-955BD0441978}" destId="{AD000D3D-91FC-4E7C-9F97-81817D4BD0BA}" srcOrd="4" destOrd="0" presId="urn:microsoft.com/office/officeart/2009/3/layout/StepUpProcess"/>
    <dgm:cxn modelId="{977B651B-8C93-4171-9329-620AC829C665}" type="presParOf" srcId="{AD000D3D-91FC-4E7C-9F97-81817D4BD0BA}" destId="{0899722D-A3EE-4E52-9EE1-A0CEDC0F9559}" srcOrd="0" destOrd="0" presId="urn:microsoft.com/office/officeart/2009/3/layout/StepUpProcess"/>
    <dgm:cxn modelId="{D67AB2D8-2082-4275-B9B2-774DF1C9971A}" type="presParOf" srcId="{AD000D3D-91FC-4E7C-9F97-81817D4BD0BA}" destId="{9883223A-964E-48CF-AA26-4B0597AA0DA0}" srcOrd="1" destOrd="0" presId="urn:microsoft.com/office/officeart/2009/3/layout/StepUpProcess"/>
    <dgm:cxn modelId="{5E549D1C-B677-4BCD-B552-EE073D8D2B53}" type="presParOf" srcId="{AD000D3D-91FC-4E7C-9F97-81817D4BD0BA}" destId="{C90BA7B2-5331-4A0A-8F5C-0C08C39AD48E}" srcOrd="2" destOrd="0" presId="urn:microsoft.com/office/officeart/2009/3/layout/StepUpProcess"/>
    <dgm:cxn modelId="{51EA60F6-C9C3-4B93-AD4B-6B2A77EFB03A}" type="presParOf" srcId="{1323661A-86B2-4EDE-8FA1-955BD0441978}" destId="{FD160126-BFBF-4455-A2AF-D0CF9B8746B9}" srcOrd="5" destOrd="0" presId="urn:microsoft.com/office/officeart/2009/3/layout/StepUpProcess"/>
    <dgm:cxn modelId="{887F0D85-3E84-42B2-BE74-5EFF1EB0E321}" type="presParOf" srcId="{FD160126-BFBF-4455-A2AF-D0CF9B8746B9}" destId="{7024647E-26C2-4545-B422-EAF524627A11}" srcOrd="0" destOrd="0" presId="urn:microsoft.com/office/officeart/2009/3/layout/StepUpProcess"/>
    <dgm:cxn modelId="{0B7158CD-46FE-423A-80DA-C01C30B7AE1B}" type="presParOf" srcId="{1323661A-86B2-4EDE-8FA1-955BD0441978}" destId="{FD063BA0-4ADF-4E55-AB60-D52DD9661A3A}" srcOrd="6" destOrd="0" presId="urn:microsoft.com/office/officeart/2009/3/layout/StepUpProcess"/>
    <dgm:cxn modelId="{E05DC205-F94F-425E-AB8E-34EE9911EB6C}" type="presParOf" srcId="{FD063BA0-4ADF-4E55-AB60-D52DD9661A3A}" destId="{67DBEE12-897A-41B9-A51A-48C4E4CE6570}" srcOrd="0" destOrd="0" presId="urn:microsoft.com/office/officeart/2009/3/layout/StepUpProcess"/>
    <dgm:cxn modelId="{867DB848-5A9F-4266-8732-8852EFD4811A}" type="presParOf" srcId="{FD063BA0-4ADF-4E55-AB60-D52DD9661A3A}" destId="{31FD3420-8194-42ED-B56A-3B43E8CFF120}" srcOrd="1" destOrd="0" presId="urn:microsoft.com/office/officeart/2009/3/layout/StepUpProcess"/>
    <dgm:cxn modelId="{093B1D17-2BFC-4786-82FD-F669FCEC346B}" type="presParOf" srcId="{FD063BA0-4ADF-4E55-AB60-D52DD9661A3A}" destId="{C7E3B527-CE14-4A57-A3FA-EF27AF30FE7E}" srcOrd="2" destOrd="0" presId="urn:microsoft.com/office/officeart/2009/3/layout/StepUpProcess"/>
    <dgm:cxn modelId="{9FFB5D74-6B26-4D3F-AB6F-652888BC5B22}" type="presParOf" srcId="{1323661A-86B2-4EDE-8FA1-955BD0441978}" destId="{7834BAB6-C9C5-4D71-8334-93E73AFD6B08}" srcOrd="7" destOrd="0" presId="urn:microsoft.com/office/officeart/2009/3/layout/StepUpProcess"/>
    <dgm:cxn modelId="{2620CA4A-5B1F-4676-B411-62776C830D2F}" type="presParOf" srcId="{7834BAB6-C9C5-4D71-8334-93E73AFD6B08}" destId="{1BE83E8E-A0AC-4D53-8AC0-D9CE9C94754E}" srcOrd="0" destOrd="0" presId="urn:microsoft.com/office/officeart/2009/3/layout/StepUpProcess"/>
    <dgm:cxn modelId="{8F539935-0248-46DD-A3F3-1DE86C835317}" type="presParOf" srcId="{1323661A-86B2-4EDE-8FA1-955BD0441978}" destId="{A3BD2249-A54D-4F41-84F2-1DA5344E54C1}" srcOrd="8" destOrd="0" presId="urn:microsoft.com/office/officeart/2009/3/layout/StepUpProcess"/>
    <dgm:cxn modelId="{ECC422B3-048C-471A-81C3-527483DC23B1}" type="presParOf" srcId="{A3BD2249-A54D-4F41-84F2-1DA5344E54C1}" destId="{BF87F9FE-0C2C-45A4-B6AB-6225E19CBF46}" srcOrd="0" destOrd="0" presId="urn:microsoft.com/office/officeart/2009/3/layout/StepUpProcess"/>
    <dgm:cxn modelId="{00CE0F7D-5A87-43EC-9AF2-19CB9825CE20}" type="presParOf" srcId="{A3BD2249-A54D-4F41-84F2-1DA5344E54C1}" destId="{5451D1B5-8A52-4C61-8C12-160FF724CFF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C8BCD6-5BD6-174C-A25E-82F29A88A6FB}" type="doc">
      <dgm:prSet loTypeId="urn:microsoft.com/office/officeart/2005/8/layout/vList2" loCatId="process" qsTypeId="urn:microsoft.com/office/officeart/2005/8/quickstyle/3d4" qsCatId="3D" csTypeId="urn:microsoft.com/office/officeart/2005/8/colors/accent3_1" csCatId="accent3" phldr="1"/>
      <dgm:spPr/>
      <dgm:t>
        <a:bodyPr/>
        <a:lstStyle/>
        <a:p>
          <a:endParaRPr lang="en-GB"/>
        </a:p>
      </dgm:t>
    </dgm:pt>
    <dgm:pt modelId="{3BAA74A2-FE2F-054E-AD92-14306206F987}">
      <dgm:prSet/>
      <dgm:spPr/>
      <dgm:t>
        <a:bodyPr/>
        <a:lstStyle/>
        <a:p>
          <a:pPr>
            <a:buNone/>
          </a:pPr>
          <a:r>
            <a:rPr lang="lv-LV" dirty="0">
              <a:latin typeface="Verdana" panose="020B0604030504040204" pitchFamily="34" charset="0"/>
              <a:ea typeface="Verdana" panose="020B0604030504040204" pitchFamily="34" charset="0"/>
              <a:cs typeface="Verdana" panose="020B0604030504040204" pitchFamily="34" charset="0"/>
            </a:rPr>
            <a:t>Apraksta dokumenta sagatavošanu, vietu plānošanas sistēmā </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6D7F51A0-8D6F-FD4C-927B-85C5C77047DF}" type="parTrans" cxnId="{52C6DD20-55B5-3443-B177-514AD38FFDCF}">
      <dgm:prSet/>
      <dgm:spPr/>
      <dgm:t>
        <a:bodyPr/>
        <a:lstStyle/>
        <a:p>
          <a:endParaRPr lang="en-GB"/>
        </a:p>
      </dgm:t>
    </dgm:pt>
    <dgm:pt modelId="{297C8C33-275F-CF4D-97AE-215B16206153}" type="sibTrans" cxnId="{52C6DD20-55B5-3443-B177-514AD38FFDCF}">
      <dgm:prSet/>
      <dgm:spPr/>
      <dgm:t>
        <a:bodyPr/>
        <a:lstStyle/>
        <a:p>
          <a:endParaRPr lang="en-GB"/>
        </a:p>
      </dgm:t>
    </dgm:pt>
    <dgm:pt modelId="{8A73C4F6-9157-0A43-A29A-511E008AD6BE}">
      <dgm:prSet/>
      <dgm:spPr/>
      <dgm:t>
        <a:bodyPr/>
        <a:lstStyle/>
        <a:p>
          <a:r>
            <a:rPr lang="lv-LV" b="1" dirty="0">
              <a:latin typeface="Verdana" panose="020B0604030504040204" pitchFamily="34" charset="0"/>
              <a:ea typeface="Verdana" panose="020B0604030504040204" pitchFamily="34" charset="0"/>
              <a:cs typeface="Verdana" panose="020B0604030504040204" pitchFamily="34" charset="0"/>
            </a:rPr>
            <a:t>Stratēģiskie mērķi</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3CCB182F-6E47-564A-B25F-C3C09D500989}" type="parTrans" cxnId="{9F56794E-F7D9-BF49-90FD-25843F08941C}">
      <dgm:prSet/>
      <dgm:spPr/>
      <dgm:t>
        <a:bodyPr/>
        <a:lstStyle/>
        <a:p>
          <a:endParaRPr lang="en-GB"/>
        </a:p>
      </dgm:t>
    </dgm:pt>
    <dgm:pt modelId="{FDF9CFF6-5172-A44C-88D4-86DD4E0643CC}" type="sibTrans" cxnId="{9F56794E-F7D9-BF49-90FD-25843F08941C}">
      <dgm:prSet/>
      <dgm:spPr/>
      <dgm:t>
        <a:bodyPr/>
        <a:lstStyle/>
        <a:p>
          <a:endParaRPr lang="en-GB"/>
        </a:p>
      </dgm:t>
    </dgm:pt>
    <dgm:pt modelId="{2967EAD1-3FA2-194F-921F-C160570FA9D2}">
      <dgm:prSet/>
      <dgm:spPr/>
      <dgm:t>
        <a:bodyPr/>
        <a:lstStyle/>
        <a:p>
          <a:r>
            <a:rPr lang="lv-LV" b="1" dirty="0">
              <a:latin typeface="Verdana" panose="020B0604030504040204" pitchFamily="34" charset="0"/>
              <a:ea typeface="Verdana" panose="020B0604030504040204" pitchFamily="34" charset="0"/>
              <a:cs typeface="Verdana" panose="020B0604030504040204" pitchFamily="34" charset="0"/>
            </a:rPr>
            <a:t>Prioritātes un rīcības virzieni</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80257143-69A6-424E-8D9E-4C82054C83EE}" type="parTrans" cxnId="{1B97C6A5-1408-9649-9651-0D228DD8D9D1}">
      <dgm:prSet/>
      <dgm:spPr/>
      <dgm:t>
        <a:bodyPr/>
        <a:lstStyle/>
        <a:p>
          <a:endParaRPr lang="en-GB"/>
        </a:p>
      </dgm:t>
    </dgm:pt>
    <dgm:pt modelId="{744D4B92-A551-6845-AA87-B985719D947A}" type="sibTrans" cxnId="{1B97C6A5-1408-9649-9651-0D228DD8D9D1}">
      <dgm:prSet/>
      <dgm:spPr/>
      <dgm:t>
        <a:bodyPr/>
        <a:lstStyle/>
        <a:p>
          <a:endParaRPr lang="en-GB"/>
        </a:p>
      </dgm:t>
    </dgm:pt>
    <dgm:pt modelId="{CDD3334A-7B13-8040-8CAE-519FB8CD9033}">
      <dgm:prSet/>
      <dgm:spPr/>
      <dgm:t>
        <a:bodyPr/>
        <a:lstStyle/>
        <a:p>
          <a:r>
            <a:rPr lang="lv-LV" b="1" dirty="0">
              <a:latin typeface="Verdana" panose="020B0604030504040204" pitchFamily="34" charset="0"/>
              <a:ea typeface="Verdana" panose="020B0604030504040204" pitchFamily="34" charset="0"/>
              <a:cs typeface="Verdana" panose="020B0604030504040204" pitchFamily="34" charset="0"/>
            </a:rPr>
            <a:t>Telpiskā plānošana</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484DBA33-163A-1E4B-98D5-DC208FE92AF1}" type="parTrans" cxnId="{AF80F7CB-837E-2F4F-9FD3-46F485FB7691}">
      <dgm:prSet/>
      <dgm:spPr/>
      <dgm:t>
        <a:bodyPr/>
        <a:lstStyle/>
        <a:p>
          <a:endParaRPr lang="en-GB"/>
        </a:p>
      </dgm:t>
    </dgm:pt>
    <dgm:pt modelId="{2A63F17C-9727-FD4B-9EC8-7BA96D6800AE}" type="sibTrans" cxnId="{AF80F7CB-837E-2F4F-9FD3-46F485FB7691}">
      <dgm:prSet/>
      <dgm:spPr/>
      <dgm:t>
        <a:bodyPr/>
        <a:lstStyle/>
        <a:p>
          <a:endParaRPr lang="en-GB"/>
        </a:p>
      </dgm:t>
    </dgm:pt>
    <dgm:pt modelId="{35EDF323-8F0F-C447-A62A-8DACA2982D57}">
      <dgm:prSet/>
      <dgm:spPr/>
      <dgm:t>
        <a:bodyPr/>
        <a:lstStyle/>
        <a:p>
          <a:r>
            <a:rPr lang="lv-LV" b="1" dirty="0">
              <a:latin typeface="Verdana" panose="020B0604030504040204" pitchFamily="34" charset="0"/>
              <a:ea typeface="Verdana" panose="020B0604030504040204" pitchFamily="34" charset="0"/>
              <a:cs typeface="Verdana" panose="020B0604030504040204" pitchFamily="34" charset="0"/>
            </a:rPr>
            <a:t>Ieviešana, uzraudzība, finansēšana</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53924F0B-0E4C-7B46-B499-B580B83225F5}" type="parTrans" cxnId="{D590E573-DD29-5C42-968C-263EB5A492D1}">
      <dgm:prSet/>
      <dgm:spPr/>
      <dgm:t>
        <a:bodyPr/>
        <a:lstStyle/>
        <a:p>
          <a:endParaRPr lang="en-GB"/>
        </a:p>
      </dgm:t>
    </dgm:pt>
    <dgm:pt modelId="{8B66465E-C451-7E4E-8D92-73D747930EF2}" type="sibTrans" cxnId="{D590E573-DD29-5C42-968C-263EB5A492D1}">
      <dgm:prSet/>
      <dgm:spPr/>
      <dgm:t>
        <a:bodyPr/>
        <a:lstStyle/>
        <a:p>
          <a:endParaRPr lang="en-GB"/>
        </a:p>
      </dgm:t>
    </dgm:pt>
    <dgm:pt modelId="{397081EA-B30A-3D4C-AE84-D4F783EEDAF0}">
      <dgm:prSet/>
      <dgm:spPr/>
      <dgm:t>
        <a:bodyPr/>
        <a:lstStyle/>
        <a:p>
          <a:r>
            <a:rPr lang="lv-LV" b="1" dirty="0">
              <a:latin typeface="Verdana" panose="020B0604030504040204" pitchFamily="34" charset="0"/>
              <a:ea typeface="Verdana" panose="020B0604030504040204" pitchFamily="34" charset="0"/>
              <a:cs typeface="Verdana" panose="020B0604030504040204" pitchFamily="34" charset="0"/>
            </a:rPr>
            <a:t>Pielikums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1F94A98A-9026-334B-9C18-5BD6BBB85700}" type="parTrans" cxnId="{8094DBDB-E6CC-4342-8FD5-8BD69AA2FC4B}">
      <dgm:prSet/>
      <dgm:spPr/>
      <dgm:t>
        <a:bodyPr/>
        <a:lstStyle/>
        <a:p>
          <a:endParaRPr lang="en-GB"/>
        </a:p>
      </dgm:t>
    </dgm:pt>
    <dgm:pt modelId="{C7461EB0-B686-7241-8C6B-D481D159883A}" type="sibTrans" cxnId="{8094DBDB-E6CC-4342-8FD5-8BD69AA2FC4B}">
      <dgm:prSet/>
      <dgm:spPr/>
      <dgm:t>
        <a:bodyPr/>
        <a:lstStyle/>
        <a:p>
          <a:endParaRPr lang="en-GB"/>
        </a:p>
      </dgm:t>
    </dgm:pt>
    <dgm:pt modelId="{8F5510F6-D26D-3C41-B895-039ED0FF0490}">
      <dgm:prSet/>
      <dgm:spPr/>
      <dgm:t>
        <a:bodyPr/>
        <a:lstStyle/>
        <a:p>
          <a:pPr>
            <a:buNone/>
          </a:pPr>
          <a:r>
            <a:rPr lang="lv-LV" dirty="0">
              <a:latin typeface="Verdana" panose="020B0604030504040204" pitchFamily="34" charset="0"/>
              <a:ea typeface="Verdana" panose="020B0604030504040204" pitchFamily="34" charset="0"/>
              <a:cs typeface="Verdana" panose="020B0604030504040204" pitchFamily="34" charset="0"/>
            </a:rPr>
            <a:t>Apraksta vīziju par Latviju 2027. gadā, galvenos fundamentālos virzienus </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918A49B5-6EAE-E94A-8218-6E432B141A2D}" type="parTrans" cxnId="{B4D01DEC-C3B1-C749-B88D-D93C1FCC9FD0}">
      <dgm:prSet/>
      <dgm:spPr/>
      <dgm:t>
        <a:bodyPr/>
        <a:lstStyle/>
        <a:p>
          <a:endParaRPr lang="en-GB"/>
        </a:p>
      </dgm:t>
    </dgm:pt>
    <dgm:pt modelId="{DAFEFA13-57B8-5243-B00D-DC8D1E4154F3}" type="sibTrans" cxnId="{B4D01DEC-C3B1-C749-B88D-D93C1FCC9FD0}">
      <dgm:prSet/>
      <dgm:spPr/>
      <dgm:t>
        <a:bodyPr/>
        <a:lstStyle/>
        <a:p>
          <a:endParaRPr lang="en-GB"/>
        </a:p>
      </dgm:t>
    </dgm:pt>
    <dgm:pt modelId="{7157BFD7-4AED-B54B-A769-D21AE000EC9D}">
      <dgm:prSet/>
      <dgm:spPr/>
      <dgm:t>
        <a:bodyPr/>
        <a:lstStyle/>
        <a:p>
          <a:pPr>
            <a:buNone/>
          </a:pPr>
          <a:r>
            <a:rPr lang="lv-LV" dirty="0">
              <a:latin typeface="Verdana" panose="020B0604030504040204" pitchFamily="34" charset="0"/>
              <a:ea typeface="Verdana" panose="020B0604030504040204" pitchFamily="34" charset="0"/>
              <a:cs typeface="Verdana" panose="020B0604030504040204" pitchFamily="34" charset="0"/>
            </a:rPr>
            <a:t>Apraksta operacionālās daļas struktūru</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BD75879C-6721-5844-9F5E-8733A6EBFE44}" type="parTrans" cxnId="{6B7FC3D0-3DEE-A44F-B9F3-B945AAC24055}">
      <dgm:prSet/>
      <dgm:spPr/>
      <dgm:t>
        <a:bodyPr/>
        <a:lstStyle/>
        <a:p>
          <a:endParaRPr lang="en-GB"/>
        </a:p>
      </dgm:t>
    </dgm:pt>
    <dgm:pt modelId="{EF8763F9-6CCF-E341-BA48-B2D4FC94FBEF}" type="sibTrans" cxnId="{6B7FC3D0-3DEE-A44F-B9F3-B945AAC24055}">
      <dgm:prSet/>
      <dgm:spPr/>
      <dgm:t>
        <a:bodyPr/>
        <a:lstStyle/>
        <a:p>
          <a:endParaRPr lang="en-GB"/>
        </a:p>
      </dgm:t>
    </dgm:pt>
    <dgm:pt modelId="{76A07FC8-791E-4C4E-A461-122D8DAC760B}">
      <dgm:prSet/>
      <dgm:spPr/>
      <dgm:t>
        <a:bodyPr/>
        <a:lstStyle/>
        <a:p>
          <a:pPr>
            <a:buNone/>
          </a:pPr>
          <a:r>
            <a:rPr lang="lv-LV" dirty="0">
              <a:latin typeface="Verdana" panose="020B0604030504040204" pitchFamily="34" charset="0"/>
              <a:ea typeface="Verdana" panose="020B0604030504040204" pitchFamily="34" charset="0"/>
              <a:cs typeface="Verdana" panose="020B0604030504040204" pitchFamily="34" charset="0"/>
            </a:rPr>
            <a:t>Apraksta stratēģiskos mērķus, makro līmeņa rādītājus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58D78955-DD7E-1045-BCF8-C70333DFBEE5}" type="parTrans" cxnId="{BE71F40D-1FC0-DD41-8C25-D3A12A782DE5}">
      <dgm:prSet/>
      <dgm:spPr/>
      <dgm:t>
        <a:bodyPr/>
        <a:lstStyle/>
        <a:p>
          <a:endParaRPr lang="en-GB"/>
        </a:p>
      </dgm:t>
    </dgm:pt>
    <dgm:pt modelId="{49E83294-E7CD-8D4F-A630-C9380BE5627C}" type="sibTrans" cxnId="{BE71F40D-1FC0-DD41-8C25-D3A12A782DE5}">
      <dgm:prSet/>
      <dgm:spPr/>
      <dgm:t>
        <a:bodyPr/>
        <a:lstStyle/>
        <a:p>
          <a:endParaRPr lang="en-GB"/>
        </a:p>
      </dgm:t>
    </dgm:pt>
    <dgm:pt modelId="{2C9CF98E-743B-7346-948A-B2A41A4C7575}">
      <dgm:prSet/>
      <dgm:spPr/>
      <dgm:t>
        <a:bodyPr/>
        <a:lstStyle/>
        <a:p>
          <a:pPr>
            <a:buNone/>
          </a:pPr>
          <a:r>
            <a:rPr lang="lv-LV" dirty="0">
              <a:latin typeface="Verdana" panose="020B0604030504040204" pitchFamily="34" charset="0"/>
              <a:ea typeface="Verdana" panose="020B0604030504040204" pitchFamily="34" charset="0"/>
              <a:cs typeface="Verdana" panose="020B0604030504040204" pitchFamily="34" charset="0"/>
            </a:rPr>
            <a:t>Apraksta </a:t>
          </a:r>
          <a:r>
            <a:rPr lang="lv-LV" b="1" dirty="0">
              <a:latin typeface="Verdana" panose="020B0604030504040204" pitchFamily="34" charset="0"/>
              <a:ea typeface="Verdana" panose="020B0604030504040204" pitchFamily="34" charset="0"/>
              <a:cs typeface="Verdana" panose="020B0604030504040204" pitchFamily="34" charset="0"/>
            </a:rPr>
            <a:t>prioritātes</a:t>
          </a:r>
          <a:r>
            <a:rPr lang="lv-LV" dirty="0">
              <a:latin typeface="Verdana" panose="020B0604030504040204" pitchFamily="34" charset="0"/>
              <a:ea typeface="Verdana" panose="020B0604030504040204" pitchFamily="34" charset="0"/>
              <a:cs typeface="Verdana" panose="020B0604030504040204" pitchFamily="34" charset="0"/>
            </a:rPr>
            <a:t> pamatojumu, </a:t>
          </a:r>
          <a:r>
            <a:rPr lang="lv-LV" b="1" dirty="0">
              <a:latin typeface="Verdana" panose="020B0604030504040204" pitchFamily="34" charset="0"/>
              <a:ea typeface="Verdana" panose="020B0604030504040204" pitchFamily="34" charset="0"/>
              <a:cs typeface="Verdana" panose="020B0604030504040204" pitchFamily="34" charset="0"/>
            </a:rPr>
            <a:t>rīcība virziena </a:t>
          </a:r>
          <a:r>
            <a:rPr lang="lv-LV" dirty="0">
              <a:latin typeface="Verdana" panose="020B0604030504040204" pitchFamily="34" charset="0"/>
              <a:ea typeface="Verdana" panose="020B0604030504040204" pitchFamily="34" charset="0"/>
              <a:cs typeface="Verdana" panose="020B0604030504040204" pitchFamily="34" charset="0"/>
            </a:rPr>
            <a:t>pamatojumu (politikas rezultātu), definē rīcība virziena </a:t>
          </a:r>
          <a:r>
            <a:rPr lang="lv-LV" b="1" dirty="0">
              <a:latin typeface="Verdana" panose="020B0604030504040204" pitchFamily="34" charset="0"/>
              <a:ea typeface="Verdana" panose="020B0604030504040204" pitchFamily="34" charset="0"/>
              <a:cs typeface="Verdana" panose="020B0604030504040204" pitchFamily="34" charset="0"/>
            </a:rPr>
            <a:t>indikatorus</a:t>
          </a:r>
          <a:r>
            <a:rPr lang="lv-LV" dirty="0">
              <a:latin typeface="Verdana" panose="020B0604030504040204" pitchFamily="34" charset="0"/>
              <a:ea typeface="Verdana" panose="020B0604030504040204" pitchFamily="34" charset="0"/>
              <a:cs typeface="Verdana" panose="020B0604030504040204" pitchFamily="34" charset="0"/>
            </a:rPr>
            <a:t>, definē rīcības virziena </a:t>
          </a:r>
          <a:r>
            <a:rPr lang="lv-LV" b="1" dirty="0">
              <a:latin typeface="Verdana" panose="020B0604030504040204" pitchFamily="34" charset="0"/>
              <a:ea typeface="Verdana" panose="020B0604030504040204" pitchFamily="34" charset="0"/>
              <a:cs typeface="Verdana" panose="020B0604030504040204" pitchFamily="34" charset="0"/>
            </a:rPr>
            <a:t>uzdevumus</a:t>
          </a:r>
          <a:r>
            <a:rPr lang="lv-LV" dirty="0">
              <a:latin typeface="Verdana" panose="020B0604030504040204" pitchFamily="34" charset="0"/>
              <a:ea typeface="Verdana" panose="020B0604030504040204" pitchFamily="34" charset="0"/>
              <a:cs typeface="Verdana" panose="020B0604030504040204" pitchFamily="34" charset="0"/>
            </a:rPr>
            <a:t>, identificē </a:t>
          </a:r>
          <a:r>
            <a:rPr lang="lv-LV" b="1" dirty="0">
              <a:latin typeface="Verdana" panose="020B0604030504040204" pitchFamily="34" charset="0"/>
              <a:ea typeface="Verdana" panose="020B0604030504040204" pitchFamily="34" charset="0"/>
              <a:cs typeface="Verdana" panose="020B0604030504040204" pitchFamily="34" charset="0"/>
            </a:rPr>
            <a:t>atbildīgās un līdzatbildīgās institūcijas</a:t>
          </a:r>
          <a:r>
            <a:rPr lang="lv-LV" dirty="0">
              <a:latin typeface="Verdana" panose="020B0604030504040204" pitchFamily="34" charset="0"/>
              <a:ea typeface="Verdana" panose="020B0604030504040204" pitchFamily="34" charset="0"/>
              <a:cs typeface="Verdana" panose="020B0604030504040204" pitchFamily="34" charset="0"/>
            </a:rPr>
            <a:t>, galvenos </a:t>
          </a:r>
          <a:r>
            <a:rPr lang="lv-LV" b="1" dirty="0">
              <a:latin typeface="Verdana" panose="020B0604030504040204" pitchFamily="34" charset="0"/>
              <a:ea typeface="Verdana" panose="020B0604030504040204" pitchFamily="34" charset="0"/>
              <a:cs typeface="Verdana" panose="020B0604030504040204" pitchFamily="34" charset="0"/>
            </a:rPr>
            <a:t>finanšu avotu </a:t>
          </a:r>
          <a:r>
            <a:rPr lang="lv-LV" b="0" dirty="0">
              <a:latin typeface="Verdana" panose="020B0604030504040204" pitchFamily="34" charset="0"/>
              <a:ea typeface="Verdana" panose="020B0604030504040204" pitchFamily="34" charset="0"/>
              <a:cs typeface="Verdana" panose="020B0604030504040204" pitchFamily="34" charset="0"/>
            </a:rPr>
            <a:t>(</a:t>
          </a:r>
          <a:r>
            <a:rPr lang="lv-LV" dirty="0">
              <a:solidFill>
                <a:prstClr val="black"/>
              </a:solidFill>
              <a:latin typeface="Verdana" panose="020B0604030504040204" pitchFamily="34" charset="0"/>
              <a:ea typeface="Verdana" panose="020B0604030504040204" pitchFamily="34" charset="0"/>
              <a:cs typeface="Verdana" panose="020B0604030504040204" pitchFamily="34" charset="0"/>
            </a:rPr>
            <a:t>vispārējās valdības budžeta līdzekļus, t.sk. ES fondi  2021-2027,  ārvalstu finanšu palīdzības līdzekļi u.c.)</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1A9C8B63-56A3-154E-98E9-90F051E85DE0}" type="parTrans" cxnId="{A2F9296C-1EC8-5941-9C99-90BF80A8AFF8}">
      <dgm:prSet/>
      <dgm:spPr/>
      <dgm:t>
        <a:bodyPr/>
        <a:lstStyle/>
        <a:p>
          <a:endParaRPr lang="en-GB"/>
        </a:p>
      </dgm:t>
    </dgm:pt>
    <dgm:pt modelId="{1FAEFD54-F896-854C-9D1C-B715B26BC43B}" type="sibTrans" cxnId="{A2F9296C-1EC8-5941-9C99-90BF80A8AFF8}">
      <dgm:prSet/>
      <dgm:spPr/>
      <dgm:t>
        <a:bodyPr/>
        <a:lstStyle/>
        <a:p>
          <a:endParaRPr lang="en-GB"/>
        </a:p>
      </dgm:t>
    </dgm:pt>
    <dgm:pt modelId="{FE227D5F-8B39-C54B-9A11-2E84F7A3F31E}">
      <dgm:prSet/>
      <dgm:spPr/>
      <dgm:t>
        <a:bodyPr/>
        <a:lstStyle/>
        <a:p>
          <a:pPr>
            <a:buNone/>
          </a:pPr>
          <a:r>
            <a:rPr lang="lv-LV" dirty="0">
              <a:solidFill>
                <a:schemeClr val="tx1"/>
              </a:solidFill>
              <a:latin typeface="Verdana" panose="020B0604030504040204" pitchFamily="34" charset="0"/>
              <a:ea typeface="Verdana" panose="020B0604030504040204" pitchFamily="34" charset="0"/>
              <a:cs typeface="Verdana" panose="020B0604030504040204" pitchFamily="34" charset="0"/>
            </a:rPr>
            <a:t>Latvija 2030 telpiskās perspektīvas specifikācija</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85E0CA38-52C2-4241-82D0-6AF304CA422F}" type="parTrans" cxnId="{45B47555-DD22-5C4C-AE44-7F48AEDB4755}">
      <dgm:prSet/>
      <dgm:spPr/>
      <dgm:t>
        <a:bodyPr/>
        <a:lstStyle/>
        <a:p>
          <a:endParaRPr lang="en-GB"/>
        </a:p>
      </dgm:t>
    </dgm:pt>
    <dgm:pt modelId="{EC0D83F1-D15A-3A4C-A28B-B0B0D9720F3F}" type="sibTrans" cxnId="{45B47555-DD22-5C4C-AE44-7F48AEDB4755}">
      <dgm:prSet/>
      <dgm:spPr/>
      <dgm:t>
        <a:bodyPr/>
        <a:lstStyle/>
        <a:p>
          <a:endParaRPr lang="en-GB"/>
        </a:p>
      </dgm:t>
    </dgm:pt>
    <dgm:pt modelId="{E0D56636-D0F8-ED4F-B4A8-417D265D5599}">
      <dgm:prSet/>
      <dgm:spPr/>
      <dgm:t>
        <a:bodyPr/>
        <a:lstStyle/>
        <a:p>
          <a:pPr>
            <a:buNone/>
          </a:pPr>
          <a:r>
            <a:rPr lang="lv-LV" dirty="0">
              <a:latin typeface="Verdana" panose="020B0604030504040204" pitchFamily="34" charset="0"/>
              <a:ea typeface="Verdana" panose="020B0604030504040204" pitchFamily="34" charset="0"/>
              <a:cs typeface="Verdana" panose="020B0604030504040204" pitchFamily="34" charset="0"/>
            </a:rPr>
            <a:t>Apraksta kārtību par dokumenta ieviešanu, uzraudzību, finansēšanu un izmaiņu veikšanas kārtību</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E83DB03D-C22C-8B4E-9B53-808B0273A0F0}" type="parTrans" cxnId="{6F2DFBAE-C0B5-D845-9BEC-EA1AC880BEBE}">
      <dgm:prSet/>
      <dgm:spPr/>
      <dgm:t>
        <a:bodyPr/>
        <a:lstStyle/>
        <a:p>
          <a:endParaRPr lang="en-GB"/>
        </a:p>
      </dgm:t>
    </dgm:pt>
    <dgm:pt modelId="{0419293F-C2D4-2545-BD23-3D0B15AFDB5E}" type="sibTrans" cxnId="{6F2DFBAE-C0B5-D845-9BEC-EA1AC880BEBE}">
      <dgm:prSet/>
      <dgm:spPr/>
      <dgm:t>
        <a:bodyPr/>
        <a:lstStyle/>
        <a:p>
          <a:endParaRPr lang="en-GB"/>
        </a:p>
      </dgm:t>
    </dgm:pt>
    <dgm:pt modelId="{EDEA3DFF-F30A-9244-AD44-6693F91C255E}">
      <dgm:prSet/>
      <dgm:spPr/>
      <dgm:t>
        <a:bodyPr/>
        <a:lstStyle/>
        <a:p>
          <a:pPr>
            <a:buNone/>
          </a:pPr>
          <a:r>
            <a:rPr lang="lv-LV" dirty="0">
              <a:latin typeface="Verdana" panose="020B0604030504040204" pitchFamily="34" charset="0"/>
              <a:ea typeface="Verdana" panose="020B0604030504040204" pitchFamily="34" charset="0"/>
              <a:cs typeface="Verdana" panose="020B0604030504040204" pitchFamily="34" charset="0"/>
            </a:rPr>
            <a:t>Prioritāšu un rīcības virzienu pamatojuma dokumenti, norāde uz problēmu un secinājumu avotiem un pamatojumiem</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7983FAF2-97C7-8043-BF2D-6D4C9E08CC79}" type="parTrans" cxnId="{350372CB-ED21-4C41-8552-DC162FE46801}">
      <dgm:prSet/>
      <dgm:spPr/>
      <dgm:t>
        <a:bodyPr/>
        <a:lstStyle/>
        <a:p>
          <a:endParaRPr lang="en-GB"/>
        </a:p>
      </dgm:t>
    </dgm:pt>
    <dgm:pt modelId="{66DA27A7-33B5-3C40-A2E7-DED3AB6F1014}" type="sibTrans" cxnId="{350372CB-ED21-4C41-8552-DC162FE46801}">
      <dgm:prSet/>
      <dgm:spPr/>
      <dgm:t>
        <a:bodyPr/>
        <a:lstStyle/>
        <a:p>
          <a:endParaRPr lang="en-GB"/>
        </a:p>
      </dgm:t>
    </dgm:pt>
    <dgm:pt modelId="{CDB7F0D2-B7DC-894C-8127-FD33B29FE025}">
      <dgm:prSet/>
      <dgm:spPr/>
      <dgm:t>
        <a:bodyPr/>
        <a:lstStyle/>
        <a:p>
          <a:r>
            <a:rPr lang="en-US" b="1" dirty="0" err="1">
              <a:latin typeface="Verdana" panose="020B0604030504040204" pitchFamily="34" charset="0"/>
              <a:ea typeface="Verdana" panose="020B0604030504040204" pitchFamily="34" charset="0"/>
              <a:cs typeface="Verdana" panose="020B0604030504040204" pitchFamily="34" charset="0"/>
            </a:rPr>
            <a:t>Ievads</a:t>
          </a:r>
          <a:endParaRPr lang="en-US" b="1" dirty="0">
            <a:latin typeface="Verdana" panose="020B0604030504040204" pitchFamily="34" charset="0"/>
            <a:ea typeface="Verdana" panose="020B0604030504040204" pitchFamily="34" charset="0"/>
            <a:cs typeface="Verdana" panose="020B0604030504040204" pitchFamily="34" charset="0"/>
          </a:endParaRPr>
        </a:p>
      </dgm:t>
    </dgm:pt>
    <dgm:pt modelId="{19444342-24ED-7F4B-9EB8-47ED68FBDD2A}" type="parTrans" cxnId="{58B4C39F-C9F2-B446-B025-835DD2D6E30C}">
      <dgm:prSet/>
      <dgm:spPr/>
      <dgm:t>
        <a:bodyPr/>
        <a:lstStyle/>
        <a:p>
          <a:endParaRPr lang="en-GB"/>
        </a:p>
      </dgm:t>
    </dgm:pt>
    <dgm:pt modelId="{D5BAEB50-C68D-7742-873C-53253DF708FD}" type="sibTrans" cxnId="{58B4C39F-C9F2-B446-B025-835DD2D6E30C}">
      <dgm:prSet/>
      <dgm:spPr/>
      <dgm:t>
        <a:bodyPr/>
        <a:lstStyle/>
        <a:p>
          <a:endParaRPr lang="en-GB"/>
        </a:p>
      </dgm:t>
    </dgm:pt>
    <dgm:pt modelId="{22AA426E-D549-5A44-9AB4-07600E41F22E}">
      <dgm:prSet/>
      <dgm:spPr/>
      <dgm:t>
        <a:bodyPr/>
        <a:lstStyle/>
        <a:p>
          <a:pPr>
            <a:buNone/>
          </a:pPr>
          <a:r>
            <a:rPr lang="en-US" b="1" dirty="0" err="1">
              <a:latin typeface="Verdana" panose="020B0604030504040204" pitchFamily="34" charset="0"/>
              <a:ea typeface="Verdana" panose="020B0604030504040204" pitchFamily="34" charset="0"/>
              <a:cs typeface="Verdana" panose="020B0604030504040204" pitchFamily="34" charset="0"/>
            </a:rPr>
            <a:t>Vīzija</a:t>
          </a:r>
          <a:endParaRPr lang="en-US" b="1" dirty="0">
            <a:latin typeface="Verdana" panose="020B0604030504040204" pitchFamily="34" charset="0"/>
            <a:ea typeface="Verdana" panose="020B0604030504040204" pitchFamily="34" charset="0"/>
            <a:cs typeface="Verdana" panose="020B0604030504040204" pitchFamily="34" charset="0"/>
          </a:endParaRPr>
        </a:p>
      </dgm:t>
    </dgm:pt>
    <dgm:pt modelId="{E224E62F-3409-564B-B9D0-DC54997937D0}" type="parTrans" cxnId="{DBBACBAD-255A-6744-A317-1A8DB254764E}">
      <dgm:prSet/>
      <dgm:spPr/>
      <dgm:t>
        <a:bodyPr/>
        <a:lstStyle/>
        <a:p>
          <a:endParaRPr lang="en-GB"/>
        </a:p>
      </dgm:t>
    </dgm:pt>
    <dgm:pt modelId="{741D0CAA-7E57-A84B-9277-1B51AE2293F8}" type="sibTrans" cxnId="{DBBACBAD-255A-6744-A317-1A8DB254764E}">
      <dgm:prSet/>
      <dgm:spPr/>
      <dgm:t>
        <a:bodyPr/>
        <a:lstStyle/>
        <a:p>
          <a:endParaRPr lang="en-GB"/>
        </a:p>
      </dgm:t>
    </dgm:pt>
    <dgm:pt modelId="{89DBF0A7-EBED-824E-A5A1-036D84CFA044}">
      <dgm:prSet/>
      <dgm:spPr/>
      <dgm:t>
        <a:bodyPr/>
        <a:lstStyle/>
        <a:p>
          <a:pPr>
            <a:buNone/>
          </a:pPr>
          <a:r>
            <a:rPr lang="en-US" b="1" dirty="0" err="1">
              <a:latin typeface="Verdana" panose="020B0604030504040204" pitchFamily="34" charset="0"/>
              <a:ea typeface="Verdana" panose="020B0604030504040204" pitchFamily="34" charset="0"/>
              <a:cs typeface="Verdana" panose="020B0604030504040204" pitchFamily="34" charset="0"/>
            </a:rPr>
            <a:t>Ietvars</a:t>
          </a:r>
          <a:endParaRPr lang="en-US" b="1" dirty="0">
            <a:latin typeface="Verdana" panose="020B0604030504040204" pitchFamily="34" charset="0"/>
            <a:ea typeface="Verdana" panose="020B0604030504040204" pitchFamily="34" charset="0"/>
            <a:cs typeface="Verdana" panose="020B0604030504040204" pitchFamily="34" charset="0"/>
          </a:endParaRPr>
        </a:p>
      </dgm:t>
    </dgm:pt>
    <dgm:pt modelId="{9E503A61-F40F-914C-AC25-3FD3840531AE}" type="parTrans" cxnId="{4983CE2B-48DD-414F-A310-665849B39D9C}">
      <dgm:prSet/>
      <dgm:spPr/>
      <dgm:t>
        <a:bodyPr/>
        <a:lstStyle/>
        <a:p>
          <a:endParaRPr lang="en-GB"/>
        </a:p>
      </dgm:t>
    </dgm:pt>
    <dgm:pt modelId="{EDC253D5-4B19-AE47-BF5E-9D724EC8A0A4}" type="sibTrans" cxnId="{4983CE2B-48DD-414F-A310-665849B39D9C}">
      <dgm:prSet/>
      <dgm:spPr/>
      <dgm:t>
        <a:bodyPr/>
        <a:lstStyle/>
        <a:p>
          <a:endParaRPr lang="en-GB"/>
        </a:p>
      </dgm:t>
    </dgm:pt>
    <dgm:pt modelId="{5453235C-F212-524C-97C5-444F39870BA2}" type="pres">
      <dgm:prSet presAssocID="{E9C8BCD6-5BD6-174C-A25E-82F29A88A6FB}" presName="linear" presStyleCnt="0">
        <dgm:presLayoutVars>
          <dgm:animLvl val="lvl"/>
          <dgm:resizeHandles val="exact"/>
        </dgm:presLayoutVars>
      </dgm:prSet>
      <dgm:spPr/>
    </dgm:pt>
    <dgm:pt modelId="{450F53B1-45FC-0642-B8CD-39A8D1232BEF}" type="pres">
      <dgm:prSet presAssocID="{CDB7F0D2-B7DC-894C-8127-FD33B29FE025}" presName="parentText" presStyleLbl="node1" presStyleIdx="0" presStyleCnt="8">
        <dgm:presLayoutVars>
          <dgm:chMax val="0"/>
          <dgm:bulletEnabled val="1"/>
        </dgm:presLayoutVars>
      </dgm:prSet>
      <dgm:spPr/>
    </dgm:pt>
    <dgm:pt modelId="{1047B135-384E-A64F-9862-210C183104DA}" type="pres">
      <dgm:prSet presAssocID="{CDB7F0D2-B7DC-894C-8127-FD33B29FE025}" presName="childText" presStyleLbl="revTx" presStyleIdx="0" presStyleCnt="8">
        <dgm:presLayoutVars>
          <dgm:bulletEnabled val="1"/>
        </dgm:presLayoutVars>
      </dgm:prSet>
      <dgm:spPr/>
    </dgm:pt>
    <dgm:pt modelId="{AD57BE4B-3676-6141-B123-4F7AF4C96356}" type="pres">
      <dgm:prSet presAssocID="{22AA426E-D549-5A44-9AB4-07600E41F22E}" presName="parentText" presStyleLbl="node1" presStyleIdx="1" presStyleCnt="8">
        <dgm:presLayoutVars>
          <dgm:chMax val="0"/>
          <dgm:bulletEnabled val="1"/>
        </dgm:presLayoutVars>
      </dgm:prSet>
      <dgm:spPr/>
    </dgm:pt>
    <dgm:pt modelId="{EDE27F0D-DC44-4149-9641-AFD726994AE5}" type="pres">
      <dgm:prSet presAssocID="{22AA426E-D549-5A44-9AB4-07600E41F22E}" presName="childText" presStyleLbl="revTx" presStyleIdx="1" presStyleCnt="8">
        <dgm:presLayoutVars>
          <dgm:bulletEnabled val="1"/>
        </dgm:presLayoutVars>
      </dgm:prSet>
      <dgm:spPr/>
    </dgm:pt>
    <dgm:pt modelId="{E1CECC6B-A373-1846-8329-C2AAB6020FCD}" type="pres">
      <dgm:prSet presAssocID="{89DBF0A7-EBED-824E-A5A1-036D84CFA044}" presName="parentText" presStyleLbl="node1" presStyleIdx="2" presStyleCnt="8">
        <dgm:presLayoutVars>
          <dgm:chMax val="0"/>
          <dgm:bulletEnabled val="1"/>
        </dgm:presLayoutVars>
      </dgm:prSet>
      <dgm:spPr/>
    </dgm:pt>
    <dgm:pt modelId="{AA26200C-7A64-5343-BD93-EAA5E019AEDA}" type="pres">
      <dgm:prSet presAssocID="{89DBF0A7-EBED-824E-A5A1-036D84CFA044}" presName="childText" presStyleLbl="revTx" presStyleIdx="2" presStyleCnt="8">
        <dgm:presLayoutVars>
          <dgm:bulletEnabled val="1"/>
        </dgm:presLayoutVars>
      </dgm:prSet>
      <dgm:spPr/>
    </dgm:pt>
    <dgm:pt modelId="{30528499-154C-2C45-A4E9-54DD94D3DF5A}" type="pres">
      <dgm:prSet presAssocID="{8A73C4F6-9157-0A43-A29A-511E008AD6BE}" presName="parentText" presStyleLbl="node1" presStyleIdx="3" presStyleCnt="8">
        <dgm:presLayoutVars>
          <dgm:chMax val="0"/>
          <dgm:bulletEnabled val="1"/>
        </dgm:presLayoutVars>
      </dgm:prSet>
      <dgm:spPr/>
    </dgm:pt>
    <dgm:pt modelId="{611A80F9-C295-D842-9044-EAD40A76B9F9}" type="pres">
      <dgm:prSet presAssocID="{8A73C4F6-9157-0A43-A29A-511E008AD6BE}" presName="childText" presStyleLbl="revTx" presStyleIdx="3" presStyleCnt="8">
        <dgm:presLayoutVars>
          <dgm:bulletEnabled val="1"/>
        </dgm:presLayoutVars>
      </dgm:prSet>
      <dgm:spPr/>
    </dgm:pt>
    <dgm:pt modelId="{D0B1E16C-BAE0-9642-9F99-E299B0F0E9B4}" type="pres">
      <dgm:prSet presAssocID="{2967EAD1-3FA2-194F-921F-C160570FA9D2}" presName="parentText" presStyleLbl="node1" presStyleIdx="4" presStyleCnt="8">
        <dgm:presLayoutVars>
          <dgm:chMax val="0"/>
          <dgm:bulletEnabled val="1"/>
        </dgm:presLayoutVars>
      </dgm:prSet>
      <dgm:spPr/>
    </dgm:pt>
    <dgm:pt modelId="{F3022D74-38E0-EA46-88AF-2589BAF755D3}" type="pres">
      <dgm:prSet presAssocID="{2967EAD1-3FA2-194F-921F-C160570FA9D2}" presName="childText" presStyleLbl="revTx" presStyleIdx="4" presStyleCnt="8">
        <dgm:presLayoutVars>
          <dgm:bulletEnabled val="1"/>
        </dgm:presLayoutVars>
      </dgm:prSet>
      <dgm:spPr/>
    </dgm:pt>
    <dgm:pt modelId="{E92BE81C-8129-3848-B9B4-4C268E770F2A}" type="pres">
      <dgm:prSet presAssocID="{CDD3334A-7B13-8040-8CAE-519FB8CD9033}" presName="parentText" presStyleLbl="node1" presStyleIdx="5" presStyleCnt="8">
        <dgm:presLayoutVars>
          <dgm:chMax val="0"/>
          <dgm:bulletEnabled val="1"/>
        </dgm:presLayoutVars>
      </dgm:prSet>
      <dgm:spPr/>
    </dgm:pt>
    <dgm:pt modelId="{30D5F147-CDCC-5D4B-94B0-411E5431AABB}" type="pres">
      <dgm:prSet presAssocID="{CDD3334A-7B13-8040-8CAE-519FB8CD9033}" presName="childText" presStyleLbl="revTx" presStyleIdx="5" presStyleCnt="8">
        <dgm:presLayoutVars>
          <dgm:bulletEnabled val="1"/>
        </dgm:presLayoutVars>
      </dgm:prSet>
      <dgm:spPr/>
    </dgm:pt>
    <dgm:pt modelId="{EA53B35F-470B-3144-A583-FAB385F40A02}" type="pres">
      <dgm:prSet presAssocID="{35EDF323-8F0F-C447-A62A-8DACA2982D57}" presName="parentText" presStyleLbl="node1" presStyleIdx="6" presStyleCnt="8">
        <dgm:presLayoutVars>
          <dgm:chMax val="0"/>
          <dgm:bulletEnabled val="1"/>
        </dgm:presLayoutVars>
      </dgm:prSet>
      <dgm:spPr/>
    </dgm:pt>
    <dgm:pt modelId="{7306C833-BEEC-3E45-BC7E-AF46497BE4B0}" type="pres">
      <dgm:prSet presAssocID="{35EDF323-8F0F-C447-A62A-8DACA2982D57}" presName="childText" presStyleLbl="revTx" presStyleIdx="6" presStyleCnt="8">
        <dgm:presLayoutVars>
          <dgm:bulletEnabled val="1"/>
        </dgm:presLayoutVars>
      </dgm:prSet>
      <dgm:spPr/>
    </dgm:pt>
    <dgm:pt modelId="{ECA4AD76-867C-774F-93D7-2C83FD29CB71}" type="pres">
      <dgm:prSet presAssocID="{397081EA-B30A-3D4C-AE84-D4F783EEDAF0}" presName="parentText" presStyleLbl="node1" presStyleIdx="7" presStyleCnt="8">
        <dgm:presLayoutVars>
          <dgm:chMax val="0"/>
          <dgm:bulletEnabled val="1"/>
        </dgm:presLayoutVars>
      </dgm:prSet>
      <dgm:spPr/>
    </dgm:pt>
    <dgm:pt modelId="{8B34E94D-5A9D-CA48-9302-BD3E0CA11EB0}" type="pres">
      <dgm:prSet presAssocID="{397081EA-B30A-3D4C-AE84-D4F783EEDAF0}" presName="childText" presStyleLbl="revTx" presStyleIdx="7" presStyleCnt="8">
        <dgm:presLayoutVars>
          <dgm:bulletEnabled val="1"/>
        </dgm:presLayoutVars>
      </dgm:prSet>
      <dgm:spPr/>
    </dgm:pt>
  </dgm:ptLst>
  <dgm:cxnLst>
    <dgm:cxn modelId="{DBB0AC01-DA40-41A4-AFFE-811D34F3710D}" type="presOf" srcId="{89DBF0A7-EBED-824E-A5A1-036D84CFA044}" destId="{E1CECC6B-A373-1846-8329-C2AAB6020FCD}" srcOrd="0" destOrd="0" presId="urn:microsoft.com/office/officeart/2005/8/layout/vList2"/>
    <dgm:cxn modelId="{C0170402-891F-4E2D-9125-CDDC02BDA2EA}" type="presOf" srcId="{2967EAD1-3FA2-194F-921F-C160570FA9D2}" destId="{D0B1E16C-BAE0-9642-9F99-E299B0F0E9B4}" srcOrd="0" destOrd="0" presId="urn:microsoft.com/office/officeart/2005/8/layout/vList2"/>
    <dgm:cxn modelId="{CB58F104-18AA-4935-A8C9-832C668EC3AF}" type="presOf" srcId="{3BAA74A2-FE2F-054E-AD92-14306206F987}" destId="{1047B135-384E-A64F-9862-210C183104DA}" srcOrd="0" destOrd="0" presId="urn:microsoft.com/office/officeart/2005/8/layout/vList2"/>
    <dgm:cxn modelId="{BE71F40D-1FC0-DD41-8C25-D3A12A782DE5}" srcId="{8A73C4F6-9157-0A43-A29A-511E008AD6BE}" destId="{76A07FC8-791E-4C4E-A461-122D8DAC760B}" srcOrd="0" destOrd="0" parTransId="{58D78955-DD7E-1045-BCF8-C70333DFBEE5}" sibTransId="{49E83294-E7CD-8D4F-A630-C9380BE5627C}"/>
    <dgm:cxn modelId="{C401971A-A4A0-4FEE-B8CF-5C09B713D925}" type="presOf" srcId="{35EDF323-8F0F-C447-A62A-8DACA2982D57}" destId="{EA53B35F-470B-3144-A583-FAB385F40A02}" srcOrd="0" destOrd="0" presId="urn:microsoft.com/office/officeart/2005/8/layout/vList2"/>
    <dgm:cxn modelId="{52C6DD20-55B5-3443-B177-514AD38FFDCF}" srcId="{CDB7F0D2-B7DC-894C-8127-FD33B29FE025}" destId="{3BAA74A2-FE2F-054E-AD92-14306206F987}" srcOrd="0" destOrd="0" parTransId="{6D7F51A0-8D6F-FD4C-927B-85C5C77047DF}" sibTransId="{297C8C33-275F-CF4D-97AE-215B16206153}"/>
    <dgm:cxn modelId="{4983CE2B-48DD-414F-A310-665849B39D9C}" srcId="{E9C8BCD6-5BD6-174C-A25E-82F29A88A6FB}" destId="{89DBF0A7-EBED-824E-A5A1-036D84CFA044}" srcOrd="2" destOrd="0" parTransId="{9E503A61-F40F-914C-AC25-3FD3840531AE}" sibTransId="{EDC253D5-4B19-AE47-BF5E-9D724EC8A0A4}"/>
    <dgm:cxn modelId="{EF1ECF31-60E5-4EFD-9DF7-B58CC01B004D}" type="presOf" srcId="{E9C8BCD6-5BD6-174C-A25E-82F29A88A6FB}" destId="{5453235C-F212-524C-97C5-444F39870BA2}" srcOrd="0" destOrd="0" presId="urn:microsoft.com/office/officeart/2005/8/layout/vList2"/>
    <dgm:cxn modelId="{33A6BC33-E713-4BF4-8BED-EF5BBE47F0CF}" type="presOf" srcId="{CDB7F0D2-B7DC-894C-8127-FD33B29FE025}" destId="{450F53B1-45FC-0642-B8CD-39A8D1232BEF}" srcOrd="0" destOrd="0" presId="urn:microsoft.com/office/officeart/2005/8/layout/vList2"/>
    <dgm:cxn modelId="{A2F9296C-1EC8-5941-9C99-90BF80A8AFF8}" srcId="{2967EAD1-3FA2-194F-921F-C160570FA9D2}" destId="{2C9CF98E-743B-7346-948A-B2A41A4C7575}" srcOrd="0" destOrd="0" parTransId="{1A9C8B63-56A3-154E-98E9-90F051E85DE0}" sibTransId="{1FAEFD54-F896-854C-9D1C-B715B26BC43B}"/>
    <dgm:cxn modelId="{9F56794E-F7D9-BF49-90FD-25843F08941C}" srcId="{E9C8BCD6-5BD6-174C-A25E-82F29A88A6FB}" destId="{8A73C4F6-9157-0A43-A29A-511E008AD6BE}" srcOrd="3" destOrd="0" parTransId="{3CCB182F-6E47-564A-B25F-C3C09D500989}" sibTransId="{FDF9CFF6-5172-A44C-88D4-86DD4E0643CC}"/>
    <dgm:cxn modelId="{DBD0DF50-0A23-4678-ADAE-7CEB045D5638}" type="presOf" srcId="{76A07FC8-791E-4C4E-A461-122D8DAC760B}" destId="{611A80F9-C295-D842-9044-EAD40A76B9F9}" srcOrd="0" destOrd="0" presId="urn:microsoft.com/office/officeart/2005/8/layout/vList2"/>
    <dgm:cxn modelId="{AC544A73-E2D4-420B-8964-1690EAE15A01}" type="presOf" srcId="{8F5510F6-D26D-3C41-B895-039ED0FF0490}" destId="{EDE27F0D-DC44-4149-9641-AFD726994AE5}" srcOrd="0" destOrd="0" presId="urn:microsoft.com/office/officeart/2005/8/layout/vList2"/>
    <dgm:cxn modelId="{D590E573-DD29-5C42-968C-263EB5A492D1}" srcId="{E9C8BCD6-5BD6-174C-A25E-82F29A88A6FB}" destId="{35EDF323-8F0F-C447-A62A-8DACA2982D57}" srcOrd="6" destOrd="0" parTransId="{53924F0B-0E4C-7B46-B499-B580B83225F5}" sibTransId="{8B66465E-C451-7E4E-8D92-73D747930EF2}"/>
    <dgm:cxn modelId="{45B47555-DD22-5C4C-AE44-7F48AEDB4755}" srcId="{CDD3334A-7B13-8040-8CAE-519FB8CD9033}" destId="{FE227D5F-8B39-C54B-9A11-2E84F7A3F31E}" srcOrd="0" destOrd="0" parTransId="{85E0CA38-52C2-4241-82D0-6AF304CA422F}" sibTransId="{EC0D83F1-D15A-3A4C-A28B-B0B0D9720F3F}"/>
    <dgm:cxn modelId="{A6E9E455-D711-431E-9D37-38144FD0FFEC}" type="presOf" srcId="{8A73C4F6-9157-0A43-A29A-511E008AD6BE}" destId="{30528499-154C-2C45-A4E9-54DD94D3DF5A}" srcOrd="0" destOrd="0" presId="urn:microsoft.com/office/officeart/2005/8/layout/vList2"/>
    <dgm:cxn modelId="{9E49E181-78E7-4090-8BB5-0B78280B508F}" type="presOf" srcId="{EDEA3DFF-F30A-9244-AD44-6693F91C255E}" destId="{8B34E94D-5A9D-CA48-9302-BD3E0CA11EB0}" srcOrd="0" destOrd="0" presId="urn:microsoft.com/office/officeart/2005/8/layout/vList2"/>
    <dgm:cxn modelId="{FBA11589-CBDC-4380-B634-F5DCED70FBE1}" type="presOf" srcId="{7157BFD7-4AED-B54B-A769-D21AE000EC9D}" destId="{AA26200C-7A64-5343-BD93-EAA5E019AEDA}" srcOrd="0" destOrd="0" presId="urn:microsoft.com/office/officeart/2005/8/layout/vList2"/>
    <dgm:cxn modelId="{F4CA4F9A-55C2-44D1-A75C-490A42B7C068}" type="presOf" srcId="{CDD3334A-7B13-8040-8CAE-519FB8CD9033}" destId="{E92BE81C-8129-3848-B9B4-4C268E770F2A}" srcOrd="0" destOrd="0" presId="urn:microsoft.com/office/officeart/2005/8/layout/vList2"/>
    <dgm:cxn modelId="{58B4C39F-C9F2-B446-B025-835DD2D6E30C}" srcId="{E9C8BCD6-5BD6-174C-A25E-82F29A88A6FB}" destId="{CDB7F0D2-B7DC-894C-8127-FD33B29FE025}" srcOrd="0" destOrd="0" parTransId="{19444342-24ED-7F4B-9EB8-47ED68FBDD2A}" sibTransId="{D5BAEB50-C68D-7742-873C-53253DF708FD}"/>
    <dgm:cxn modelId="{1B97C6A5-1408-9649-9651-0D228DD8D9D1}" srcId="{E9C8BCD6-5BD6-174C-A25E-82F29A88A6FB}" destId="{2967EAD1-3FA2-194F-921F-C160570FA9D2}" srcOrd="4" destOrd="0" parTransId="{80257143-69A6-424E-8D9E-4C82054C83EE}" sibTransId="{744D4B92-A551-6845-AA87-B985719D947A}"/>
    <dgm:cxn modelId="{DBBACBAD-255A-6744-A317-1A8DB254764E}" srcId="{E9C8BCD6-5BD6-174C-A25E-82F29A88A6FB}" destId="{22AA426E-D549-5A44-9AB4-07600E41F22E}" srcOrd="1" destOrd="0" parTransId="{E224E62F-3409-564B-B9D0-DC54997937D0}" sibTransId="{741D0CAA-7E57-A84B-9277-1B51AE2293F8}"/>
    <dgm:cxn modelId="{6F2DFBAE-C0B5-D845-9BEC-EA1AC880BEBE}" srcId="{35EDF323-8F0F-C447-A62A-8DACA2982D57}" destId="{E0D56636-D0F8-ED4F-B4A8-417D265D5599}" srcOrd="0" destOrd="0" parTransId="{E83DB03D-C22C-8B4E-9B53-808B0273A0F0}" sibTransId="{0419293F-C2D4-2545-BD23-3D0B15AFDB5E}"/>
    <dgm:cxn modelId="{B3836EB0-730A-4EB7-B728-0F8E2070D5FB}" type="presOf" srcId="{E0D56636-D0F8-ED4F-B4A8-417D265D5599}" destId="{7306C833-BEEC-3E45-BC7E-AF46497BE4B0}" srcOrd="0" destOrd="0" presId="urn:microsoft.com/office/officeart/2005/8/layout/vList2"/>
    <dgm:cxn modelId="{221F67C8-3CA2-4669-ACF4-3B8F396BFFB7}" type="presOf" srcId="{2C9CF98E-743B-7346-948A-B2A41A4C7575}" destId="{F3022D74-38E0-EA46-88AF-2589BAF755D3}" srcOrd="0" destOrd="0" presId="urn:microsoft.com/office/officeart/2005/8/layout/vList2"/>
    <dgm:cxn modelId="{350372CB-ED21-4C41-8552-DC162FE46801}" srcId="{397081EA-B30A-3D4C-AE84-D4F783EEDAF0}" destId="{EDEA3DFF-F30A-9244-AD44-6693F91C255E}" srcOrd="0" destOrd="0" parTransId="{7983FAF2-97C7-8043-BF2D-6D4C9E08CC79}" sibTransId="{66DA27A7-33B5-3C40-A2E7-DED3AB6F1014}"/>
    <dgm:cxn modelId="{AF80F7CB-837E-2F4F-9FD3-46F485FB7691}" srcId="{E9C8BCD6-5BD6-174C-A25E-82F29A88A6FB}" destId="{CDD3334A-7B13-8040-8CAE-519FB8CD9033}" srcOrd="5" destOrd="0" parTransId="{484DBA33-163A-1E4B-98D5-DC208FE92AF1}" sibTransId="{2A63F17C-9727-FD4B-9EC8-7BA96D6800AE}"/>
    <dgm:cxn modelId="{6B7FC3D0-3DEE-A44F-B9F3-B945AAC24055}" srcId="{89DBF0A7-EBED-824E-A5A1-036D84CFA044}" destId="{7157BFD7-4AED-B54B-A769-D21AE000EC9D}" srcOrd="0" destOrd="0" parTransId="{BD75879C-6721-5844-9F5E-8733A6EBFE44}" sibTransId="{EF8763F9-6CCF-E341-BA48-B2D4FC94FBEF}"/>
    <dgm:cxn modelId="{4ABAAFD6-678A-4DF8-BB10-89578F4993FD}" type="presOf" srcId="{397081EA-B30A-3D4C-AE84-D4F783EEDAF0}" destId="{ECA4AD76-867C-774F-93D7-2C83FD29CB71}" srcOrd="0" destOrd="0" presId="urn:microsoft.com/office/officeart/2005/8/layout/vList2"/>
    <dgm:cxn modelId="{8094DBDB-E6CC-4342-8FD5-8BD69AA2FC4B}" srcId="{E9C8BCD6-5BD6-174C-A25E-82F29A88A6FB}" destId="{397081EA-B30A-3D4C-AE84-D4F783EEDAF0}" srcOrd="7" destOrd="0" parTransId="{1F94A98A-9026-334B-9C18-5BD6BBB85700}" sibTransId="{C7461EB0-B686-7241-8C6B-D481D159883A}"/>
    <dgm:cxn modelId="{27123AE6-7B21-4BD1-9BC1-04AB286B3CD5}" type="presOf" srcId="{FE227D5F-8B39-C54B-9A11-2E84F7A3F31E}" destId="{30D5F147-CDCC-5D4B-94B0-411E5431AABB}" srcOrd="0" destOrd="0" presId="urn:microsoft.com/office/officeart/2005/8/layout/vList2"/>
    <dgm:cxn modelId="{B4D01DEC-C3B1-C749-B88D-D93C1FCC9FD0}" srcId="{22AA426E-D549-5A44-9AB4-07600E41F22E}" destId="{8F5510F6-D26D-3C41-B895-039ED0FF0490}" srcOrd="0" destOrd="0" parTransId="{918A49B5-6EAE-E94A-8218-6E432B141A2D}" sibTransId="{DAFEFA13-57B8-5243-B00D-DC8D1E4154F3}"/>
    <dgm:cxn modelId="{1609CCF2-6BB1-40E8-80B7-6984A522EC17}" type="presOf" srcId="{22AA426E-D549-5A44-9AB4-07600E41F22E}" destId="{AD57BE4B-3676-6141-B123-4F7AF4C96356}" srcOrd="0" destOrd="0" presId="urn:microsoft.com/office/officeart/2005/8/layout/vList2"/>
    <dgm:cxn modelId="{EB21794C-283A-442C-93DC-6B1CC27877B8}" type="presParOf" srcId="{5453235C-F212-524C-97C5-444F39870BA2}" destId="{450F53B1-45FC-0642-B8CD-39A8D1232BEF}" srcOrd="0" destOrd="0" presId="urn:microsoft.com/office/officeart/2005/8/layout/vList2"/>
    <dgm:cxn modelId="{8FA18682-FD64-46C1-974C-5ABBF08407E1}" type="presParOf" srcId="{5453235C-F212-524C-97C5-444F39870BA2}" destId="{1047B135-384E-A64F-9862-210C183104DA}" srcOrd="1" destOrd="0" presId="urn:microsoft.com/office/officeart/2005/8/layout/vList2"/>
    <dgm:cxn modelId="{E40BE2E6-E72C-49C4-B569-90F5B4540FE8}" type="presParOf" srcId="{5453235C-F212-524C-97C5-444F39870BA2}" destId="{AD57BE4B-3676-6141-B123-4F7AF4C96356}" srcOrd="2" destOrd="0" presId="urn:microsoft.com/office/officeart/2005/8/layout/vList2"/>
    <dgm:cxn modelId="{CAF105A3-D4EA-4C3A-91B1-75547920620F}" type="presParOf" srcId="{5453235C-F212-524C-97C5-444F39870BA2}" destId="{EDE27F0D-DC44-4149-9641-AFD726994AE5}" srcOrd="3" destOrd="0" presId="urn:microsoft.com/office/officeart/2005/8/layout/vList2"/>
    <dgm:cxn modelId="{2FDA736D-30CB-4CB5-AF37-AD34CB4D3773}" type="presParOf" srcId="{5453235C-F212-524C-97C5-444F39870BA2}" destId="{E1CECC6B-A373-1846-8329-C2AAB6020FCD}" srcOrd="4" destOrd="0" presId="urn:microsoft.com/office/officeart/2005/8/layout/vList2"/>
    <dgm:cxn modelId="{C7D8C4D1-D575-4052-8A61-65BC3C6C728A}" type="presParOf" srcId="{5453235C-F212-524C-97C5-444F39870BA2}" destId="{AA26200C-7A64-5343-BD93-EAA5E019AEDA}" srcOrd="5" destOrd="0" presId="urn:microsoft.com/office/officeart/2005/8/layout/vList2"/>
    <dgm:cxn modelId="{296BE6EA-8DB1-4BF3-9B94-B4000A17E010}" type="presParOf" srcId="{5453235C-F212-524C-97C5-444F39870BA2}" destId="{30528499-154C-2C45-A4E9-54DD94D3DF5A}" srcOrd="6" destOrd="0" presId="urn:microsoft.com/office/officeart/2005/8/layout/vList2"/>
    <dgm:cxn modelId="{A87EBA64-3106-41CF-9C7A-87B1133AEE3A}" type="presParOf" srcId="{5453235C-F212-524C-97C5-444F39870BA2}" destId="{611A80F9-C295-D842-9044-EAD40A76B9F9}" srcOrd="7" destOrd="0" presId="urn:microsoft.com/office/officeart/2005/8/layout/vList2"/>
    <dgm:cxn modelId="{E6C4A401-07C7-4BA4-856B-9DD762F92880}" type="presParOf" srcId="{5453235C-F212-524C-97C5-444F39870BA2}" destId="{D0B1E16C-BAE0-9642-9F99-E299B0F0E9B4}" srcOrd="8" destOrd="0" presId="urn:microsoft.com/office/officeart/2005/8/layout/vList2"/>
    <dgm:cxn modelId="{0C27B603-03EE-4B2C-BD8D-EBC0B0EE6E44}" type="presParOf" srcId="{5453235C-F212-524C-97C5-444F39870BA2}" destId="{F3022D74-38E0-EA46-88AF-2589BAF755D3}" srcOrd="9" destOrd="0" presId="urn:microsoft.com/office/officeart/2005/8/layout/vList2"/>
    <dgm:cxn modelId="{08B68158-28A6-4927-A1B8-5795D549881C}" type="presParOf" srcId="{5453235C-F212-524C-97C5-444F39870BA2}" destId="{E92BE81C-8129-3848-B9B4-4C268E770F2A}" srcOrd="10" destOrd="0" presId="urn:microsoft.com/office/officeart/2005/8/layout/vList2"/>
    <dgm:cxn modelId="{39D090F6-FB02-4272-9761-4A452F682456}" type="presParOf" srcId="{5453235C-F212-524C-97C5-444F39870BA2}" destId="{30D5F147-CDCC-5D4B-94B0-411E5431AABB}" srcOrd="11" destOrd="0" presId="urn:microsoft.com/office/officeart/2005/8/layout/vList2"/>
    <dgm:cxn modelId="{BF67D935-47E2-4352-BAC2-93832D007A18}" type="presParOf" srcId="{5453235C-F212-524C-97C5-444F39870BA2}" destId="{EA53B35F-470B-3144-A583-FAB385F40A02}" srcOrd="12" destOrd="0" presId="urn:microsoft.com/office/officeart/2005/8/layout/vList2"/>
    <dgm:cxn modelId="{8DE9EB6F-AFBE-466D-88D7-4EF13D1C93F1}" type="presParOf" srcId="{5453235C-F212-524C-97C5-444F39870BA2}" destId="{7306C833-BEEC-3E45-BC7E-AF46497BE4B0}" srcOrd="13" destOrd="0" presId="urn:microsoft.com/office/officeart/2005/8/layout/vList2"/>
    <dgm:cxn modelId="{1D27D205-6CAA-43B3-84FB-C908A515862E}" type="presParOf" srcId="{5453235C-F212-524C-97C5-444F39870BA2}" destId="{ECA4AD76-867C-774F-93D7-2C83FD29CB71}" srcOrd="14" destOrd="0" presId="urn:microsoft.com/office/officeart/2005/8/layout/vList2"/>
    <dgm:cxn modelId="{A1E90FB5-4611-45BE-8A1E-57491341FE90}" type="presParOf" srcId="{5453235C-F212-524C-97C5-444F39870BA2}" destId="{8B34E94D-5A9D-CA48-9302-BD3E0CA11EB0}" srcOrd="15"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FBF2F3-55EC-714E-9A5F-A71E209E36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5915AF8-DC97-9845-AEAC-4BB39200D21E}">
      <dgm:prSet custT="1"/>
      <dgm:spPr>
        <a:solidFill>
          <a:schemeClr val="bg2">
            <a:lumMod val="50000"/>
          </a:schemeClr>
        </a:solidFill>
      </dgm:spPr>
      <dgm:t>
        <a:bodyPr/>
        <a:lstStyle/>
        <a:p>
          <a:r>
            <a:rPr lang="en-US" sz="1600" b="1" dirty="0" err="1">
              <a:latin typeface="Verdana" panose="020B0604030504040204" pitchFamily="34" charset="0"/>
              <a:ea typeface="Verdana" panose="020B0604030504040204" pitchFamily="34" charset="0"/>
              <a:cs typeface="Verdana" panose="020B0604030504040204" pitchFamily="34" charset="0"/>
            </a:rPr>
            <a:t>Saeima</a:t>
          </a:r>
          <a:endParaRPr lang="en-US" sz="2100" b="1" dirty="0">
            <a:latin typeface="Verdana" panose="020B0604030504040204" pitchFamily="34" charset="0"/>
            <a:ea typeface="Verdana" panose="020B0604030504040204" pitchFamily="34" charset="0"/>
            <a:cs typeface="Verdana" panose="020B0604030504040204" pitchFamily="34" charset="0"/>
          </a:endParaRPr>
        </a:p>
      </dgm:t>
    </dgm:pt>
    <dgm:pt modelId="{72A18F5B-5E8E-6E45-BF95-28BB1BA2323F}" type="parTrans" cxnId="{7EB85E83-E8A1-E94B-A2F0-AC2B58F11D85}">
      <dgm:prSet/>
      <dgm:spPr/>
      <dgm:t>
        <a:bodyPr/>
        <a:lstStyle/>
        <a:p>
          <a:endParaRPr lang="en-GB"/>
        </a:p>
      </dgm:t>
    </dgm:pt>
    <dgm:pt modelId="{F1912791-E766-F441-A8FD-1B73153B26A2}" type="sibTrans" cxnId="{7EB85E83-E8A1-E94B-A2F0-AC2B58F11D85}">
      <dgm:prSet/>
      <dgm:spPr/>
      <dgm:t>
        <a:bodyPr/>
        <a:lstStyle/>
        <a:p>
          <a:endParaRPr lang="en-GB"/>
        </a:p>
      </dgm:t>
    </dgm:pt>
    <dgm:pt modelId="{B0AEC718-3CC5-E642-8A63-6B6F501CDD4F}">
      <dgm:prSet custT="1"/>
      <dgm:spPr>
        <a:solidFill>
          <a:schemeClr val="bg2">
            <a:lumMod val="50000"/>
          </a:schemeClr>
        </a:solidFill>
      </dgm:spPr>
      <dgm:t>
        <a:bodyPr/>
        <a:lstStyle/>
        <a:p>
          <a:r>
            <a:rPr lang="en-US" sz="1600" b="1" dirty="0" err="1">
              <a:latin typeface="Verdana" panose="020B0604030504040204" pitchFamily="34" charset="0"/>
              <a:ea typeface="Verdana" panose="020B0604030504040204" pitchFamily="34" charset="0"/>
              <a:cs typeface="Verdana" panose="020B0604030504040204" pitchFamily="34" charset="0"/>
            </a:rPr>
            <a:t>Ministrijas</a:t>
          </a:r>
          <a:endParaRPr lang="en-US" sz="2100" b="1" dirty="0">
            <a:latin typeface="Verdana" panose="020B0604030504040204" pitchFamily="34" charset="0"/>
            <a:ea typeface="Verdana" panose="020B0604030504040204" pitchFamily="34" charset="0"/>
            <a:cs typeface="Verdana" panose="020B0604030504040204" pitchFamily="34" charset="0"/>
          </a:endParaRPr>
        </a:p>
      </dgm:t>
    </dgm:pt>
    <dgm:pt modelId="{339CDD91-F27E-7E41-BDD0-5EA77BFD407E}" type="parTrans" cxnId="{D4D9F76C-5ECE-4441-960D-351957830EF8}">
      <dgm:prSet/>
      <dgm:spPr/>
      <dgm:t>
        <a:bodyPr/>
        <a:lstStyle/>
        <a:p>
          <a:endParaRPr lang="en-GB"/>
        </a:p>
      </dgm:t>
    </dgm:pt>
    <dgm:pt modelId="{7DA12890-828B-C64D-9FC2-36BDF311A5B8}" type="sibTrans" cxnId="{D4D9F76C-5ECE-4441-960D-351957830EF8}">
      <dgm:prSet/>
      <dgm:spPr/>
      <dgm:t>
        <a:bodyPr/>
        <a:lstStyle/>
        <a:p>
          <a:endParaRPr lang="en-GB"/>
        </a:p>
      </dgm:t>
    </dgm:pt>
    <dgm:pt modelId="{3006E187-BC6D-044C-B1EA-0C75D841D412}">
      <dgm:prSet custT="1"/>
      <dgm:spPr>
        <a:ln>
          <a:solidFill>
            <a:schemeClr val="bg2">
              <a:lumMod val="25000"/>
            </a:schemeClr>
          </a:solidFill>
        </a:ln>
      </dgm:spPr>
      <dgm:t>
        <a:bodyPr/>
        <a:lstStyle/>
        <a:p>
          <a:pPr marL="114300" marR="0" lvl="1" indent="0" defTabSz="622300" eaLnBrk="1" fontAlgn="auto" latinLnBrk="0" hangingPunct="1">
            <a:lnSpc>
              <a:spcPct val="90000"/>
            </a:lnSpc>
            <a:spcBef>
              <a:spcPct val="0"/>
            </a:spcBef>
            <a:spcAft>
              <a:spcPct val="15000"/>
            </a:spcAft>
            <a:buClrTx/>
            <a:buSzPct val="126000"/>
            <a:buFont typeface="Arial" panose="020B0604020202020204" pitchFamily="34" charset="0"/>
            <a:buChar char="•"/>
            <a:tabLst/>
            <a:defRPr/>
          </a:pP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Labklājības</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ministrija</a:t>
          </a:r>
          <a:endPar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971368BD-48AD-4341-89BD-92A94EF20C1D}" type="parTrans" cxnId="{6E054B6B-E31E-E640-9B26-57604BCDF73A}">
      <dgm:prSet/>
      <dgm:spPr/>
      <dgm:t>
        <a:bodyPr/>
        <a:lstStyle/>
        <a:p>
          <a:endParaRPr lang="en-GB"/>
        </a:p>
      </dgm:t>
    </dgm:pt>
    <dgm:pt modelId="{8AB00E21-C6C7-5A46-8885-5524180BFC28}" type="sibTrans" cxnId="{6E054B6B-E31E-E640-9B26-57604BCDF73A}">
      <dgm:prSet/>
      <dgm:spPr/>
      <dgm:t>
        <a:bodyPr/>
        <a:lstStyle/>
        <a:p>
          <a:endParaRPr lang="en-GB"/>
        </a:p>
      </dgm:t>
    </dgm:pt>
    <dgm:pt modelId="{4D2D0EB8-B8FD-554E-83B0-60D1CD7357B0}">
      <dgm:prSet custT="1"/>
      <dgm:spPr>
        <a:ln>
          <a:solidFill>
            <a:schemeClr val="bg2">
              <a:lumMod val="25000"/>
            </a:schemeClr>
          </a:solidFill>
        </a:ln>
      </dgm:spPr>
      <dgm:t>
        <a:bodyPr/>
        <a:lstStyle/>
        <a:p>
          <a:pPr marL="114300" lvl="1" indent="0" defTabSz="622300">
            <a:lnSpc>
              <a:spcPct val="90000"/>
            </a:lnSpc>
            <a:spcBef>
              <a:spcPct val="0"/>
            </a:spcBef>
            <a:spcAft>
              <a:spcPct val="15000"/>
            </a:spcAft>
            <a:buSzPct val="126000"/>
            <a:buFont typeface="Arial" panose="020B0604020202020204" pitchFamily="34" charset="0"/>
            <a:buChar char="•"/>
          </a:pP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Tieslietu</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ministrija</a:t>
          </a:r>
          <a:endPar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12A21E46-E5F0-CB43-A290-288C065EE11E}" type="parTrans" cxnId="{34095674-0DFE-EA44-B43E-F1165B8F8AAB}">
      <dgm:prSet/>
      <dgm:spPr/>
      <dgm:t>
        <a:bodyPr/>
        <a:lstStyle/>
        <a:p>
          <a:endParaRPr lang="en-GB"/>
        </a:p>
      </dgm:t>
    </dgm:pt>
    <dgm:pt modelId="{925445B5-F615-C64C-9598-A46DF7A03F35}" type="sibTrans" cxnId="{34095674-0DFE-EA44-B43E-F1165B8F8AAB}">
      <dgm:prSet/>
      <dgm:spPr/>
      <dgm:t>
        <a:bodyPr/>
        <a:lstStyle/>
        <a:p>
          <a:endParaRPr lang="en-GB"/>
        </a:p>
      </dgm:t>
    </dgm:pt>
    <dgm:pt modelId="{579FA769-9369-074B-9776-3BFDCE46D567}">
      <dgm:prSet custT="1"/>
      <dgm:spPr>
        <a:solidFill>
          <a:schemeClr val="bg2">
            <a:lumMod val="50000"/>
          </a:schemeClr>
        </a:solidFill>
        <a:ln>
          <a:solidFill>
            <a:schemeClr val="tx1">
              <a:lumMod val="95000"/>
              <a:lumOff val="5000"/>
            </a:schemeClr>
          </a:solidFill>
        </a:ln>
      </dgm:spPr>
      <dgm:t>
        <a:bodyPr/>
        <a:lstStyle/>
        <a:p>
          <a:r>
            <a:rPr lang="en-US" sz="1600" b="1" dirty="0" err="1">
              <a:latin typeface="Verdana" panose="020B0604030504040204" pitchFamily="34" charset="0"/>
              <a:ea typeface="Verdana" panose="020B0604030504040204" pitchFamily="34" charset="0"/>
              <a:cs typeface="Verdana" panose="020B0604030504040204" pitchFamily="34" charset="0"/>
            </a:rPr>
            <a:t>Iestādes</a:t>
          </a:r>
          <a:endParaRPr lang="en-US" sz="2100" b="1" dirty="0">
            <a:latin typeface="Verdana" panose="020B0604030504040204" pitchFamily="34" charset="0"/>
            <a:ea typeface="Verdana" panose="020B0604030504040204" pitchFamily="34" charset="0"/>
            <a:cs typeface="Verdana" panose="020B0604030504040204" pitchFamily="34" charset="0"/>
          </a:endParaRPr>
        </a:p>
      </dgm:t>
    </dgm:pt>
    <dgm:pt modelId="{8CEB6375-B0B9-DA4A-81AD-D89F50169C88}" type="parTrans" cxnId="{55DADEEE-EC51-964A-91EA-CA956377298B}">
      <dgm:prSet/>
      <dgm:spPr/>
      <dgm:t>
        <a:bodyPr/>
        <a:lstStyle/>
        <a:p>
          <a:endParaRPr lang="en-GB"/>
        </a:p>
      </dgm:t>
    </dgm:pt>
    <dgm:pt modelId="{21A62DA0-6EAB-1F4D-B2CB-AA5385FA72FC}" type="sibTrans" cxnId="{55DADEEE-EC51-964A-91EA-CA956377298B}">
      <dgm:prSet/>
      <dgm:spPr/>
      <dgm:t>
        <a:bodyPr/>
        <a:lstStyle/>
        <a:p>
          <a:endParaRPr lang="en-GB"/>
        </a:p>
      </dgm:t>
    </dgm:pt>
    <dgm:pt modelId="{CCA9202B-3494-D94E-9A6D-0637DF8309CC}">
      <dgm:prSet custT="1"/>
      <dgm:spPr>
        <a:ln>
          <a:solidFill>
            <a:schemeClr val="bg2">
              <a:lumMod val="25000"/>
            </a:schemeClr>
          </a:solidFill>
        </a:ln>
      </dgm:spPr>
      <dgm:t>
        <a:bodyPr/>
        <a:lstStyle/>
        <a:p>
          <a:r>
            <a:rPr lang="en-US" sz="1400" b="0" i="0" kern="1200" dirty="0">
              <a:latin typeface="Verdana" panose="020B0604030504040204" pitchFamily="34" charset="0"/>
              <a:ea typeface="Verdana" panose="020B0604030504040204" pitchFamily="34" charset="0"/>
            </a:rPr>
            <a:t>Valsts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izglītības</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satura</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centrs</a:t>
          </a:r>
        </a:p>
      </dgm:t>
    </dgm:pt>
    <dgm:pt modelId="{2CF56938-65FA-8946-8740-FA9A2ED0F9FA}" type="parTrans" cxnId="{9430DF9D-EE69-CE4C-BFF9-D328DEDA4BC5}">
      <dgm:prSet/>
      <dgm:spPr/>
      <dgm:t>
        <a:bodyPr/>
        <a:lstStyle/>
        <a:p>
          <a:endParaRPr lang="en-GB"/>
        </a:p>
      </dgm:t>
    </dgm:pt>
    <dgm:pt modelId="{7E4490D7-BE7F-164A-AE21-65BF6D9D3B4C}" type="sibTrans" cxnId="{9430DF9D-EE69-CE4C-BFF9-D328DEDA4BC5}">
      <dgm:prSet/>
      <dgm:spPr/>
      <dgm:t>
        <a:bodyPr/>
        <a:lstStyle/>
        <a:p>
          <a:endParaRPr lang="en-GB"/>
        </a:p>
      </dgm:t>
    </dgm:pt>
    <dgm:pt modelId="{2FF5DF30-2D1A-428C-8249-451629BF2E6E}">
      <dgm:prSet custT="1"/>
      <dgm:spPr>
        <a:ln>
          <a:solidFill>
            <a:schemeClr val="bg2">
              <a:lumMod val="25000"/>
            </a:schemeClr>
          </a:solidFill>
        </a:ln>
      </dgm:spPr>
      <dgm:t>
        <a:bodyPr/>
        <a:lstStyle/>
        <a:p>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Izglītības</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kvalitātes</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valsts</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dienests</a:t>
          </a:r>
          <a:endPar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7F0D1AB-9B7F-41FC-96CE-D668D5C0CF3F}" type="parTrans" cxnId="{73226C55-D00A-4DCB-9075-01EB4F3B5F9E}">
      <dgm:prSet/>
      <dgm:spPr/>
      <dgm:t>
        <a:bodyPr/>
        <a:lstStyle/>
        <a:p>
          <a:endParaRPr lang="en-US"/>
        </a:p>
      </dgm:t>
    </dgm:pt>
    <dgm:pt modelId="{A358909B-2E10-4EC9-9902-817C1E341AF4}" type="sibTrans" cxnId="{73226C55-D00A-4DCB-9075-01EB4F3B5F9E}">
      <dgm:prSet/>
      <dgm:spPr/>
      <dgm:t>
        <a:bodyPr/>
        <a:lstStyle/>
        <a:p>
          <a:endParaRPr lang="en-US"/>
        </a:p>
      </dgm:t>
    </dgm:pt>
    <dgm:pt modelId="{BBA0F275-B123-47DD-86BA-0F42065DEE47}">
      <dgm:prSet custT="1"/>
      <dgm:spPr>
        <a:ln>
          <a:solidFill>
            <a:schemeClr val="bg2">
              <a:lumMod val="25000"/>
            </a:schemeClr>
          </a:solidFill>
        </a:ln>
      </dgm:spPr>
      <dgm:t>
        <a:bodyPr/>
        <a:lstStyle/>
        <a:p>
          <a:r>
            <a:rPr lang="lv-LV" sz="1400" b="0" i="0" u="none"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Valsts b</a:t>
          </a:r>
          <a:r>
            <a:rPr lang="en-US" sz="1400" b="0" i="0" u="none"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ērnu</a:t>
          </a:r>
          <a:r>
            <a:rPr lang="en-US" sz="1400" b="0" i="0" u="none"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u="none"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tiesību</a:t>
          </a:r>
          <a:r>
            <a:rPr lang="en-US" sz="1400" b="0" i="0" u="none"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u="none"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aizsardzības</a:t>
          </a:r>
          <a:r>
            <a:rPr lang="en-US" sz="1400" b="0" i="0" u="none"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u="none"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inspekcija</a:t>
          </a:r>
          <a:endParaRPr lang="en-US" sz="1400" b="0" i="0" u="none"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BC1E2C52-26B7-4B58-95F3-6C5BD63F6AF9}" type="parTrans" cxnId="{FD0CB524-F4DD-4DAC-A277-0FDFDC4FFEB8}">
      <dgm:prSet/>
      <dgm:spPr/>
      <dgm:t>
        <a:bodyPr/>
        <a:lstStyle/>
        <a:p>
          <a:endParaRPr lang="en-US"/>
        </a:p>
      </dgm:t>
    </dgm:pt>
    <dgm:pt modelId="{28E853A1-8995-4DB1-9B07-AD8AB51B0836}" type="sibTrans" cxnId="{FD0CB524-F4DD-4DAC-A277-0FDFDC4FFEB8}">
      <dgm:prSet/>
      <dgm:spPr/>
      <dgm:t>
        <a:bodyPr/>
        <a:lstStyle/>
        <a:p>
          <a:endParaRPr lang="en-US"/>
        </a:p>
      </dgm:t>
    </dgm:pt>
    <dgm:pt modelId="{BA259AE4-01FB-0C4D-ADD8-10B8692AEB01}">
      <dgm:prSet custT="1"/>
      <dgm:spPr>
        <a:ln>
          <a:solidFill>
            <a:schemeClr val="bg2">
              <a:lumMod val="25000"/>
            </a:schemeClr>
          </a:solidFill>
        </a:ln>
      </dgm:spPr>
      <dgm:t>
        <a:bodyPr/>
        <a:lstStyle/>
        <a:p>
          <a:pPr marL="114300" lvl="1" indent="0" defTabSz="622300">
            <a:lnSpc>
              <a:spcPct val="90000"/>
            </a:lnSpc>
            <a:spcBef>
              <a:spcPct val="0"/>
            </a:spcBef>
            <a:spcAft>
              <a:spcPct val="15000"/>
            </a:spcAft>
            <a:buSzPct val="126000"/>
            <a:buFont typeface="Arial" panose="020B0604020202020204" pitchFamily="34" charset="0"/>
            <a:buChar char="•"/>
          </a:pP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Kultūras</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ministrija</a:t>
          </a:r>
          <a:endPar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A4D82BBD-4997-AC4C-A45B-CED20C5CE2C1}" type="sibTrans" cxnId="{D25E70A0-5B5A-B84E-BC5E-D15CE8830BA7}">
      <dgm:prSet/>
      <dgm:spPr/>
      <dgm:t>
        <a:bodyPr/>
        <a:lstStyle/>
        <a:p>
          <a:endParaRPr lang="en-GB"/>
        </a:p>
      </dgm:t>
    </dgm:pt>
    <dgm:pt modelId="{888265B0-EA6E-E34A-AD7A-0C234309CAF6}" type="parTrans" cxnId="{D25E70A0-5B5A-B84E-BC5E-D15CE8830BA7}">
      <dgm:prSet/>
      <dgm:spPr/>
      <dgm:t>
        <a:bodyPr/>
        <a:lstStyle/>
        <a:p>
          <a:endParaRPr lang="en-GB"/>
        </a:p>
      </dgm:t>
    </dgm:pt>
    <dgm:pt modelId="{1D6DA54F-8556-4DAB-9F7D-E4F22F1A8BA6}">
      <dgm:prSet custT="1"/>
      <dgm:spPr>
        <a:ln>
          <a:solidFill>
            <a:schemeClr val="bg2">
              <a:lumMod val="25000"/>
            </a:schemeClr>
          </a:solidFill>
        </a:ln>
      </dgm:spPr>
      <dgm:t>
        <a:bodyPr/>
        <a:lstStyle/>
        <a:p>
          <a:pPr marL="114300" marR="0" lvl="1" indent="0" defTabSz="622300" eaLnBrk="1" fontAlgn="auto" latinLnBrk="0" hangingPunct="1">
            <a:lnSpc>
              <a:spcPct val="90000"/>
            </a:lnSpc>
            <a:spcBef>
              <a:spcPct val="0"/>
            </a:spcBef>
            <a:spcAft>
              <a:spcPct val="15000"/>
            </a:spcAft>
            <a:buClrTx/>
            <a:buSzPct val="126000"/>
            <a:buFont typeface="Arial" panose="020B0604020202020204" pitchFamily="34" charset="0"/>
            <a:buChar char="•"/>
            <a:tabLst/>
            <a:defRPr/>
          </a:pPr>
          <a:r>
            <a:rPr lang="lv-LV"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Veselības ministrija</a:t>
          </a:r>
          <a:endPar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2A163074-48A3-4CE6-B62F-9C546D36B4A7}" type="parTrans" cxnId="{749A8417-D309-4667-9D82-0CD2D84D1532}">
      <dgm:prSet/>
      <dgm:spPr/>
      <dgm:t>
        <a:bodyPr/>
        <a:lstStyle/>
        <a:p>
          <a:endParaRPr lang="en-US"/>
        </a:p>
      </dgm:t>
    </dgm:pt>
    <dgm:pt modelId="{5A797C5B-9CD8-4904-AD57-B28E35D464F8}" type="sibTrans" cxnId="{749A8417-D309-4667-9D82-0CD2D84D1532}">
      <dgm:prSet/>
      <dgm:spPr/>
      <dgm:t>
        <a:bodyPr/>
        <a:lstStyle/>
        <a:p>
          <a:endParaRPr lang="en-US"/>
        </a:p>
      </dgm:t>
    </dgm:pt>
    <dgm:pt modelId="{D55AAD66-EBD2-4727-903F-E5687218C400}">
      <dgm:prSet custT="1"/>
      <dgm:spPr>
        <a:ln>
          <a:solidFill>
            <a:schemeClr val="bg2">
              <a:lumMod val="25000"/>
            </a:schemeClr>
          </a:solidFill>
        </a:ln>
      </dgm:spPr>
      <dgm:t>
        <a:bodyPr/>
        <a:lstStyle/>
        <a:p>
          <a:pPr marL="114300" marR="0" lvl="1" indent="0" defTabSz="622300" eaLnBrk="1" fontAlgn="auto" latinLnBrk="0" hangingPunct="1">
            <a:lnSpc>
              <a:spcPct val="90000"/>
            </a:lnSpc>
            <a:spcBef>
              <a:spcPct val="0"/>
            </a:spcBef>
            <a:spcAft>
              <a:spcPct val="15000"/>
            </a:spcAft>
            <a:buClrTx/>
            <a:buSzPct val="126000"/>
            <a:buFont typeface="Arial" panose="020B0604020202020204" pitchFamily="34" charset="0"/>
            <a:buChar char="•"/>
            <a:tabLst/>
            <a:defRPr/>
          </a:pP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Izglītības</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un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zinātnes</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ministrija</a:t>
          </a:r>
          <a:endPar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3AB58DD-81AC-4F29-9A99-1A1C3B15D446}" type="parTrans" cxnId="{87BC2777-3709-4C32-B466-BA84E2D69578}">
      <dgm:prSet/>
      <dgm:spPr/>
      <dgm:t>
        <a:bodyPr/>
        <a:lstStyle/>
        <a:p>
          <a:endParaRPr lang="en-US"/>
        </a:p>
      </dgm:t>
    </dgm:pt>
    <dgm:pt modelId="{240A3E22-1565-484B-B81A-21C13E5E8006}" type="sibTrans" cxnId="{87BC2777-3709-4C32-B466-BA84E2D69578}">
      <dgm:prSet/>
      <dgm:spPr/>
      <dgm:t>
        <a:bodyPr/>
        <a:lstStyle/>
        <a:p>
          <a:endParaRPr lang="en-US"/>
        </a:p>
      </dgm:t>
    </dgm:pt>
    <dgm:pt modelId="{8C3B553A-486E-4BC2-BFF1-7B105A227DCD}">
      <dgm:prSet custT="1"/>
      <dgm:spPr>
        <a:ln>
          <a:solidFill>
            <a:schemeClr val="bg2">
              <a:lumMod val="25000"/>
            </a:schemeClr>
          </a:solidFill>
        </a:ln>
      </dgm:spPr>
      <dgm:t>
        <a:bodyPr/>
        <a:lstStyle/>
        <a:p>
          <a:pPr marL="114300" lvl="1" indent="0" defTabSz="622300">
            <a:lnSpc>
              <a:spcPct val="90000"/>
            </a:lnSpc>
            <a:spcBef>
              <a:spcPct val="0"/>
            </a:spcBef>
            <a:spcAft>
              <a:spcPct val="15000"/>
            </a:spcAft>
            <a:buSzPct val="126000"/>
            <a:buFont typeface="Arial" panose="020B0604020202020204" pitchFamily="34" charset="0"/>
            <a:buChar char="•"/>
          </a:pP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Finanšu</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ministrija</a:t>
          </a:r>
          <a:endPar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5E45EF63-B444-4281-BB94-D8FEABE75250}" type="parTrans" cxnId="{FF46B3B7-9452-4403-B537-6C81F8E8CCF3}">
      <dgm:prSet/>
      <dgm:spPr/>
      <dgm:t>
        <a:bodyPr/>
        <a:lstStyle/>
        <a:p>
          <a:endParaRPr lang="en-US"/>
        </a:p>
      </dgm:t>
    </dgm:pt>
    <dgm:pt modelId="{CFFBA86A-2E61-4E61-9D19-76AFA2F85558}" type="sibTrans" cxnId="{FF46B3B7-9452-4403-B537-6C81F8E8CCF3}">
      <dgm:prSet/>
      <dgm:spPr/>
      <dgm:t>
        <a:bodyPr/>
        <a:lstStyle/>
        <a:p>
          <a:endParaRPr lang="en-US"/>
        </a:p>
      </dgm:t>
    </dgm:pt>
    <dgm:pt modelId="{6AAEB9E4-FA3C-4D89-94EB-6AECC68E8262}">
      <dgm:prSet custT="1"/>
      <dgm:spPr>
        <a:solidFill>
          <a:schemeClr val="bg2">
            <a:lumMod val="50000"/>
          </a:schemeClr>
        </a:solidFill>
        <a:ln>
          <a:solidFill>
            <a:schemeClr val="bg2">
              <a:lumMod val="25000"/>
            </a:schemeClr>
          </a:solidFill>
        </a:ln>
      </dgm:spPr>
      <dgm:t>
        <a:bodyPr/>
        <a:lstStyle/>
        <a:p>
          <a:r>
            <a:rPr lang="lv-LV" sz="1600" b="1" kern="1200" dirty="0">
              <a:solidFill>
                <a:prstClr val="white"/>
              </a:solidFill>
              <a:latin typeface="Verdana" panose="020B0604030504040204" pitchFamily="34" charset="0"/>
              <a:ea typeface="Verdana" panose="020B0604030504040204" pitchFamily="34" charset="0"/>
              <a:cs typeface="Verdana" panose="020B0604030504040204" pitchFamily="34" charset="0"/>
            </a:rPr>
            <a:t>Citi</a:t>
          </a:r>
          <a:endParaRPr lang="en-US" sz="1600" b="1" kern="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dgm:t>
    </dgm:pt>
    <dgm:pt modelId="{9E69AD23-6777-4A73-993C-5E62C6275029}" type="parTrans" cxnId="{518915AC-F175-4930-B160-AAEBD802298E}">
      <dgm:prSet/>
      <dgm:spPr/>
      <dgm:t>
        <a:bodyPr/>
        <a:lstStyle/>
        <a:p>
          <a:endParaRPr lang="en-US"/>
        </a:p>
      </dgm:t>
    </dgm:pt>
    <dgm:pt modelId="{070F4DC9-55E1-4AE2-806E-6CEFC6E6AC6F}" type="sibTrans" cxnId="{518915AC-F175-4930-B160-AAEBD802298E}">
      <dgm:prSet/>
      <dgm:spPr/>
      <dgm:t>
        <a:bodyPr/>
        <a:lstStyle/>
        <a:p>
          <a:endParaRPr lang="en-US"/>
        </a:p>
      </dgm:t>
    </dgm:pt>
    <dgm:pt modelId="{15C154C1-0312-4081-B0A9-1769F7CC6984}">
      <dgm:prSet custT="1"/>
      <dgm:spPr>
        <a:ln>
          <a:solidFill>
            <a:schemeClr val="bg2">
              <a:lumMod val="25000"/>
            </a:schemeClr>
          </a:solidFill>
        </a:ln>
      </dgm:spPr>
      <dgm:t>
        <a:bodyPr/>
        <a:lstStyle/>
        <a:p>
          <a:r>
            <a:rPr lang="lv-LV" sz="1400" b="0" i="0" u="none"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Latvijas Universitāte</a:t>
          </a:r>
          <a:endParaRPr lang="en-US" sz="1400" b="0" i="0" u="none"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B9C0873E-CD9F-42F2-BB20-8499D1330D21}" type="parTrans" cxnId="{A7E5FAE3-BB39-49E1-98B3-22C7683EFA18}">
      <dgm:prSet/>
      <dgm:spPr/>
      <dgm:t>
        <a:bodyPr/>
        <a:lstStyle/>
        <a:p>
          <a:endParaRPr lang="en-US"/>
        </a:p>
      </dgm:t>
    </dgm:pt>
    <dgm:pt modelId="{3107DAF6-C9B3-48E2-9015-489D7AAE9093}" type="sibTrans" cxnId="{A7E5FAE3-BB39-49E1-98B3-22C7683EFA18}">
      <dgm:prSet/>
      <dgm:spPr/>
      <dgm:t>
        <a:bodyPr/>
        <a:lstStyle/>
        <a:p>
          <a:endParaRPr lang="en-US"/>
        </a:p>
      </dgm:t>
    </dgm:pt>
    <dgm:pt modelId="{9441C7EC-0715-4EDB-A12D-F2FDA46A59D0}">
      <dgm:prSet custT="1"/>
      <dgm:spPr>
        <a:solidFill>
          <a:schemeClr val="bg1"/>
        </a:solidFill>
        <a:ln>
          <a:solidFill>
            <a:schemeClr val="bg2">
              <a:lumMod val="25000"/>
            </a:schemeClr>
          </a:solidFill>
        </a:ln>
      </dgm:spPr>
      <dgm:t>
        <a:bodyPr/>
        <a:lstStyle/>
        <a:p>
          <a:r>
            <a:rPr lang="lv-LV" sz="1400" b="0" dirty="0">
              <a:latin typeface="Verdana" panose="020B0604030504040204" pitchFamily="34" charset="0"/>
              <a:ea typeface="Verdana" panose="020B0604030504040204" pitchFamily="34" charset="0"/>
              <a:cs typeface="Verdana" panose="020B0604030504040204" pitchFamily="34" charset="0"/>
            </a:rPr>
            <a:t>Sociālo un darba lietu komisija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7AE71DDD-EC23-42E9-BB43-703FDD4A4E11}" type="parTrans" cxnId="{67C66BC5-EC4F-4D30-AAD3-7255B84BCB16}">
      <dgm:prSet/>
      <dgm:spPr/>
      <dgm:t>
        <a:bodyPr/>
        <a:lstStyle/>
        <a:p>
          <a:endParaRPr lang="lv-LV"/>
        </a:p>
      </dgm:t>
    </dgm:pt>
    <dgm:pt modelId="{7A4A3593-2793-4B53-84FC-D85688F1AC52}" type="sibTrans" cxnId="{67C66BC5-EC4F-4D30-AAD3-7255B84BCB16}">
      <dgm:prSet/>
      <dgm:spPr/>
      <dgm:t>
        <a:bodyPr/>
        <a:lstStyle/>
        <a:p>
          <a:endParaRPr lang="lv-LV"/>
        </a:p>
      </dgm:t>
    </dgm:pt>
    <dgm:pt modelId="{95F66F76-4B9D-4A10-A286-F06ECBDF936F}">
      <dgm:prSet custT="1"/>
      <dgm:spPr>
        <a:solidFill>
          <a:schemeClr val="bg1"/>
        </a:solidFill>
        <a:ln>
          <a:solidFill>
            <a:schemeClr val="bg2">
              <a:lumMod val="25000"/>
            </a:schemeClr>
          </a:solidFill>
        </a:ln>
      </dgm:spPr>
      <dgm:t>
        <a:bodyPr/>
        <a:lstStyle/>
        <a:p>
          <a:r>
            <a:rPr lang="lv-LV" sz="1400" b="0" dirty="0">
              <a:latin typeface="Verdana" panose="020B0604030504040204" pitchFamily="34" charset="0"/>
              <a:ea typeface="Verdana" panose="020B0604030504040204" pitchFamily="34" charset="0"/>
              <a:cs typeface="Verdana" panose="020B0604030504040204" pitchFamily="34" charset="0"/>
            </a:rPr>
            <a:t>Izglītības, kultūras un zinātnes komisija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C84F468E-8CA3-4CF7-B9BA-D8C408A524D7}" type="parTrans" cxnId="{68B6CFA1-9696-4C89-A827-89583C722E17}">
      <dgm:prSet/>
      <dgm:spPr/>
      <dgm:t>
        <a:bodyPr/>
        <a:lstStyle/>
        <a:p>
          <a:endParaRPr lang="lv-LV"/>
        </a:p>
      </dgm:t>
    </dgm:pt>
    <dgm:pt modelId="{4466BA9D-E772-414E-A89E-14385205476B}" type="sibTrans" cxnId="{68B6CFA1-9696-4C89-A827-89583C722E17}">
      <dgm:prSet/>
      <dgm:spPr/>
      <dgm:t>
        <a:bodyPr/>
        <a:lstStyle/>
        <a:p>
          <a:endParaRPr lang="lv-LV"/>
        </a:p>
      </dgm:t>
    </dgm:pt>
    <dgm:pt modelId="{C205552F-4481-4D24-8A98-F3E17DF94C03}">
      <dgm:prSet custT="1"/>
      <dgm:spPr>
        <a:ln>
          <a:solidFill>
            <a:schemeClr val="bg2">
              <a:lumMod val="25000"/>
            </a:schemeClr>
          </a:solidFill>
        </a:ln>
      </dgm:spPr>
      <dgm:t>
        <a:bodyPr/>
        <a:lstStyle/>
        <a:p>
          <a:r>
            <a:rPr lang="lv-LV" sz="1400" b="0" i="0" u="none"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Demogrāfisko lietu centrs</a:t>
          </a:r>
          <a:endParaRPr lang="en-US" sz="1400" b="0" i="0" u="none"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F42BEC99-5C09-4E06-B31A-72505586184F}" type="parTrans" cxnId="{E9DFE0F4-AE55-4EB2-8D40-6DBAE81AA39A}">
      <dgm:prSet/>
      <dgm:spPr/>
      <dgm:t>
        <a:bodyPr/>
        <a:lstStyle/>
        <a:p>
          <a:endParaRPr lang="lv-LV"/>
        </a:p>
      </dgm:t>
    </dgm:pt>
    <dgm:pt modelId="{8B53EDB0-F969-4AE4-ADE8-B18E347E622A}" type="sibTrans" cxnId="{E9DFE0F4-AE55-4EB2-8D40-6DBAE81AA39A}">
      <dgm:prSet/>
      <dgm:spPr/>
      <dgm:t>
        <a:bodyPr/>
        <a:lstStyle/>
        <a:p>
          <a:endParaRPr lang="lv-LV"/>
        </a:p>
      </dgm:t>
    </dgm:pt>
    <dgm:pt modelId="{2B2D1065-7418-464D-8B55-2DB08FCE3F6D}" type="pres">
      <dgm:prSet presAssocID="{BEFBF2F3-55EC-714E-9A5F-A71E209E367B}" presName="linear" presStyleCnt="0">
        <dgm:presLayoutVars>
          <dgm:dir/>
          <dgm:animLvl val="lvl"/>
          <dgm:resizeHandles val="exact"/>
        </dgm:presLayoutVars>
      </dgm:prSet>
      <dgm:spPr/>
    </dgm:pt>
    <dgm:pt modelId="{02CB503A-530A-814B-A3BE-19DF4C5D8679}" type="pres">
      <dgm:prSet presAssocID="{F5915AF8-DC97-9845-AEAC-4BB39200D21E}" presName="parentLin" presStyleCnt="0"/>
      <dgm:spPr/>
    </dgm:pt>
    <dgm:pt modelId="{4FC53588-622A-724C-BCA7-7013F28F7013}" type="pres">
      <dgm:prSet presAssocID="{F5915AF8-DC97-9845-AEAC-4BB39200D21E}" presName="parentLeftMargin" presStyleLbl="node1" presStyleIdx="0" presStyleCnt="4"/>
      <dgm:spPr/>
    </dgm:pt>
    <dgm:pt modelId="{46496126-A6F0-DD44-8F2F-6BF1942B2CB9}" type="pres">
      <dgm:prSet presAssocID="{F5915AF8-DC97-9845-AEAC-4BB39200D21E}" presName="parentText" presStyleLbl="node1" presStyleIdx="0" presStyleCnt="4">
        <dgm:presLayoutVars>
          <dgm:chMax val="0"/>
          <dgm:bulletEnabled val="1"/>
        </dgm:presLayoutVars>
      </dgm:prSet>
      <dgm:spPr/>
    </dgm:pt>
    <dgm:pt modelId="{76AF71B8-B868-0B44-B335-B4A9AB364C32}" type="pres">
      <dgm:prSet presAssocID="{F5915AF8-DC97-9845-AEAC-4BB39200D21E}" presName="negativeSpace" presStyleCnt="0"/>
      <dgm:spPr/>
    </dgm:pt>
    <dgm:pt modelId="{969E934F-F1E5-A248-AEA5-E8D12B4E74C7}" type="pres">
      <dgm:prSet presAssocID="{F5915AF8-DC97-9845-AEAC-4BB39200D21E}" presName="childText" presStyleLbl="conFgAcc1" presStyleIdx="0" presStyleCnt="4">
        <dgm:presLayoutVars>
          <dgm:bulletEnabled val="1"/>
        </dgm:presLayoutVars>
      </dgm:prSet>
      <dgm:spPr/>
    </dgm:pt>
    <dgm:pt modelId="{FDDE04C0-FE52-BB45-9146-7D4385608404}" type="pres">
      <dgm:prSet presAssocID="{F1912791-E766-F441-A8FD-1B73153B26A2}" presName="spaceBetweenRectangles" presStyleCnt="0"/>
      <dgm:spPr/>
    </dgm:pt>
    <dgm:pt modelId="{C9D012E0-153C-6F4F-BEA5-13569A5EABB7}" type="pres">
      <dgm:prSet presAssocID="{B0AEC718-3CC5-E642-8A63-6B6F501CDD4F}" presName="parentLin" presStyleCnt="0"/>
      <dgm:spPr/>
    </dgm:pt>
    <dgm:pt modelId="{7726EC0E-D1E2-3942-A469-D91908BF670D}" type="pres">
      <dgm:prSet presAssocID="{B0AEC718-3CC5-E642-8A63-6B6F501CDD4F}" presName="parentLeftMargin" presStyleLbl="node1" presStyleIdx="0" presStyleCnt="4"/>
      <dgm:spPr/>
    </dgm:pt>
    <dgm:pt modelId="{8C87F441-27D8-2D4E-848F-857256EBF0B3}" type="pres">
      <dgm:prSet presAssocID="{B0AEC718-3CC5-E642-8A63-6B6F501CDD4F}" presName="parentText" presStyleLbl="node1" presStyleIdx="1" presStyleCnt="4">
        <dgm:presLayoutVars>
          <dgm:chMax val="0"/>
          <dgm:bulletEnabled val="1"/>
        </dgm:presLayoutVars>
      </dgm:prSet>
      <dgm:spPr/>
    </dgm:pt>
    <dgm:pt modelId="{AB069A1F-AF21-884B-82B4-125AA0FFF806}" type="pres">
      <dgm:prSet presAssocID="{B0AEC718-3CC5-E642-8A63-6B6F501CDD4F}" presName="negativeSpace" presStyleCnt="0"/>
      <dgm:spPr/>
    </dgm:pt>
    <dgm:pt modelId="{53D64FF1-2DE1-744E-943F-2C46385542A6}" type="pres">
      <dgm:prSet presAssocID="{B0AEC718-3CC5-E642-8A63-6B6F501CDD4F}" presName="childText" presStyleLbl="conFgAcc1" presStyleIdx="1" presStyleCnt="4">
        <dgm:presLayoutVars>
          <dgm:bulletEnabled val="1"/>
        </dgm:presLayoutVars>
      </dgm:prSet>
      <dgm:spPr/>
    </dgm:pt>
    <dgm:pt modelId="{342591AC-AB0F-C940-9F4E-AAFC470D46AD}" type="pres">
      <dgm:prSet presAssocID="{7DA12890-828B-C64D-9FC2-36BDF311A5B8}" presName="spaceBetweenRectangles" presStyleCnt="0"/>
      <dgm:spPr/>
    </dgm:pt>
    <dgm:pt modelId="{FFE3E9B1-300C-2E42-AB61-76A625447BAE}" type="pres">
      <dgm:prSet presAssocID="{579FA769-9369-074B-9776-3BFDCE46D567}" presName="parentLin" presStyleCnt="0"/>
      <dgm:spPr/>
    </dgm:pt>
    <dgm:pt modelId="{172E2553-E717-F34A-97F9-770467275A19}" type="pres">
      <dgm:prSet presAssocID="{579FA769-9369-074B-9776-3BFDCE46D567}" presName="parentLeftMargin" presStyleLbl="node1" presStyleIdx="1" presStyleCnt="4"/>
      <dgm:spPr/>
    </dgm:pt>
    <dgm:pt modelId="{79DED5F1-AC8E-7144-B8DD-F509801EAAB9}" type="pres">
      <dgm:prSet presAssocID="{579FA769-9369-074B-9776-3BFDCE46D567}" presName="parentText" presStyleLbl="node1" presStyleIdx="2" presStyleCnt="4">
        <dgm:presLayoutVars>
          <dgm:chMax val="0"/>
          <dgm:bulletEnabled val="1"/>
        </dgm:presLayoutVars>
      </dgm:prSet>
      <dgm:spPr/>
    </dgm:pt>
    <dgm:pt modelId="{53B0C844-B506-C147-9028-C10EC0548E7F}" type="pres">
      <dgm:prSet presAssocID="{579FA769-9369-074B-9776-3BFDCE46D567}" presName="negativeSpace" presStyleCnt="0"/>
      <dgm:spPr/>
    </dgm:pt>
    <dgm:pt modelId="{D3133FE0-D920-484B-8162-F04EF56CA1A9}" type="pres">
      <dgm:prSet presAssocID="{579FA769-9369-074B-9776-3BFDCE46D567}" presName="childText" presStyleLbl="conFgAcc1" presStyleIdx="2" presStyleCnt="4" custLinFactNeighborY="-3759">
        <dgm:presLayoutVars>
          <dgm:bulletEnabled val="1"/>
        </dgm:presLayoutVars>
      </dgm:prSet>
      <dgm:spPr/>
    </dgm:pt>
    <dgm:pt modelId="{46BFBB77-F6C1-43DD-B5EE-559D55AC4072}" type="pres">
      <dgm:prSet presAssocID="{21A62DA0-6EAB-1F4D-B2CB-AA5385FA72FC}" presName="spaceBetweenRectangles" presStyleCnt="0"/>
      <dgm:spPr/>
    </dgm:pt>
    <dgm:pt modelId="{ED50AA98-8837-48D9-A244-C6ADDBAD0F32}" type="pres">
      <dgm:prSet presAssocID="{6AAEB9E4-FA3C-4D89-94EB-6AECC68E8262}" presName="parentLin" presStyleCnt="0"/>
      <dgm:spPr/>
    </dgm:pt>
    <dgm:pt modelId="{58276B89-CE2C-481F-8CAF-611829A802E2}" type="pres">
      <dgm:prSet presAssocID="{6AAEB9E4-FA3C-4D89-94EB-6AECC68E8262}" presName="parentLeftMargin" presStyleLbl="node1" presStyleIdx="2" presStyleCnt="4"/>
      <dgm:spPr/>
    </dgm:pt>
    <dgm:pt modelId="{8D43B983-1F2B-4DF0-8150-6BFED2C538DD}" type="pres">
      <dgm:prSet presAssocID="{6AAEB9E4-FA3C-4D89-94EB-6AECC68E8262}" presName="parentText" presStyleLbl="node1" presStyleIdx="3" presStyleCnt="4">
        <dgm:presLayoutVars>
          <dgm:chMax val="0"/>
          <dgm:bulletEnabled val="1"/>
        </dgm:presLayoutVars>
      </dgm:prSet>
      <dgm:spPr/>
    </dgm:pt>
    <dgm:pt modelId="{5D97A725-BF4F-4CD4-9DBF-74B13DDB5B27}" type="pres">
      <dgm:prSet presAssocID="{6AAEB9E4-FA3C-4D89-94EB-6AECC68E8262}" presName="negativeSpace" presStyleCnt="0"/>
      <dgm:spPr/>
    </dgm:pt>
    <dgm:pt modelId="{4B00826B-803C-47A4-B0ED-009BDBD4E32A}" type="pres">
      <dgm:prSet presAssocID="{6AAEB9E4-FA3C-4D89-94EB-6AECC68E8262}" presName="childText" presStyleLbl="conFgAcc1" presStyleIdx="3" presStyleCnt="4">
        <dgm:presLayoutVars>
          <dgm:bulletEnabled val="1"/>
        </dgm:presLayoutVars>
      </dgm:prSet>
      <dgm:spPr/>
    </dgm:pt>
  </dgm:ptLst>
  <dgm:cxnLst>
    <dgm:cxn modelId="{920AE300-A787-D145-9DD4-D8C91EFD104E}" type="presOf" srcId="{CCA9202B-3494-D94E-9A6D-0637DF8309CC}" destId="{D3133FE0-D920-484B-8162-F04EF56CA1A9}" srcOrd="0" destOrd="0" presId="urn:microsoft.com/office/officeart/2005/8/layout/list1"/>
    <dgm:cxn modelId="{5F27CA02-CF9F-4F29-BD59-9056AF92383E}" type="presOf" srcId="{95F66F76-4B9D-4A10-A286-F06ECBDF936F}" destId="{969E934F-F1E5-A248-AEA5-E8D12B4E74C7}" srcOrd="0" destOrd="1" presId="urn:microsoft.com/office/officeart/2005/8/layout/list1"/>
    <dgm:cxn modelId="{749A8417-D309-4667-9D82-0CD2D84D1532}" srcId="{B0AEC718-3CC5-E642-8A63-6B6F501CDD4F}" destId="{1D6DA54F-8556-4DAB-9F7D-E4F22F1A8BA6}" srcOrd="1" destOrd="0" parTransId="{2A163074-48A3-4CE6-B62F-9C546D36B4A7}" sibTransId="{5A797C5B-9CD8-4904-AD57-B28E35D464F8}"/>
    <dgm:cxn modelId="{FD99AA1A-012E-4D77-874B-719E689F9ECC}" type="presOf" srcId="{2FF5DF30-2D1A-428C-8249-451629BF2E6E}" destId="{D3133FE0-D920-484B-8162-F04EF56CA1A9}" srcOrd="0" destOrd="1" presId="urn:microsoft.com/office/officeart/2005/8/layout/list1"/>
    <dgm:cxn modelId="{CC2BDB22-90A3-48AF-BA01-D60A347936D1}" type="presOf" srcId="{15C154C1-0312-4081-B0A9-1769F7CC6984}" destId="{4B00826B-803C-47A4-B0ED-009BDBD4E32A}" srcOrd="0" destOrd="0" presId="urn:microsoft.com/office/officeart/2005/8/layout/list1"/>
    <dgm:cxn modelId="{29655024-901B-A147-9A36-09A7E55F3372}" type="presOf" srcId="{579FA769-9369-074B-9776-3BFDCE46D567}" destId="{79DED5F1-AC8E-7144-B8DD-F509801EAAB9}" srcOrd="1" destOrd="0" presId="urn:microsoft.com/office/officeart/2005/8/layout/list1"/>
    <dgm:cxn modelId="{FD0CB524-F4DD-4DAC-A277-0FDFDC4FFEB8}" srcId="{579FA769-9369-074B-9776-3BFDCE46D567}" destId="{BBA0F275-B123-47DD-86BA-0F42065DEE47}" srcOrd="2" destOrd="0" parTransId="{BC1E2C52-26B7-4B58-95F3-6C5BD63F6AF9}" sibTransId="{28E853A1-8995-4DB1-9B07-AD8AB51B0836}"/>
    <dgm:cxn modelId="{7CFF1A2D-A328-DA43-8229-733C326F6BC3}" type="presOf" srcId="{3006E187-BC6D-044C-B1EA-0C75D841D412}" destId="{53D64FF1-2DE1-744E-943F-2C46385542A6}" srcOrd="0" destOrd="0" presId="urn:microsoft.com/office/officeart/2005/8/layout/list1"/>
    <dgm:cxn modelId="{0C1B582F-105C-465A-A18B-A7184F0AAD4C}" type="presOf" srcId="{6AAEB9E4-FA3C-4D89-94EB-6AECC68E8262}" destId="{8D43B983-1F2B-4DF0-8150-6BFED2C538DD}" srcOrd="1" destOrd="0" presId="urn:microsoft.com/office/officeart/2005/8/layout/list1"/>
    <dgm:cxn modelId="{12F1D630-7F64-FA4A-A7C2-399304E0D31B}" type="presOf" srcId="{4D2D0EB8-B8FD-554E-83B0-60D1CD7357B0}" destId="{53D64FF1-2DE1-744E-943F-2C46385542A6}" srcOrd="0" destOrd="4" presId="urn:microsoft.com/office/officeart/2005/8/layout/list1"/>
    <dgm:cxn modelId="{C2D7BD31-A7FB-4A57-96B3-DB84BA668EF0}" type="presOf" srcId="{C205552F-4481-4D24-8A98-F3E17DF94C03}" destId="{4B00826B-803C-47A4-B0ED-009BDBD4E32A}" srcOrd="0" destOrd="1" presId="urn:microsoft.com/office/officeart/2005/8/layout/list1"/>
    <dgm:cxn modelId="{A445C365-FF31-5046-81B0-6FA9EDE9AFD3}" type="presOf" srcId="{BEFBF2F3-55EC-714E-9A5F-A71E209E367B}" destId="{2B2D1065-7418-464D-8B55-2DB08FCE3F6D}" srcOrd="0" destOrd="0" presId="urn:microsoft.com/office/officeart/2005/8/layout/list1"/>
    <dgm:cxn modelId="{6E054B6B-E31E-E640-9B26-57604BCDF73A}" srcId="{B0AEC718-3CC5-E642-8A63-6B6F501CDD4F}" destId="{3006E187-BC6D-044C-B1EA-0C75D841D412}" srcOrd="0" destOrd="0" parTransId="{971368BD-48AD-4341-89BD-92A94EF20C1D}" sibTransId="{8AB00E21-C6C7-5A46-8885-5524180BFC28}"/>
    <dgm:cxn modelId="{D4D9F76C-5ECE-4441-960D-351957830EF8}" srcId="{BEFBF2F3-55EC-714E-9A5F-A71E209E367B}" destId="{B0AEC718-3CC5-E642-8A63-6B6F501CDD4F}" srcOrd="1" destOrd="0" parTransId="{339CDD91-F27E-7E41-BDD0-5EA77BFD407E}" sibTransId="{7DA12890-828B-C64D-9FC2-36BDF311A5B8}"/>
    <dgm:cxn modelId="{ED77904F-ECAA-144B-A1A6-5A2760E91533}" type="presOf" srcId="{F5915AF8-DC97-9845-AEAC-4BB39200D21E}" destId="{4FC53588-622A-724C-BCA7-7013F28F7013}" srcOrd="0" destOrd="0" presId="urn:microsoft.com/office/officeart/2005/8/layout/list1"/>
    <dgm:cxn modelId="{C2776852-3E53-E748-9DA1-8EC5609E5BE9}" type="presOf" srcId="{579FA769-9369-074B-9776-3BFDCE46D567}" destId="{172E2553-E717-F34A-97F9-770467275A19}" srcOrd="0" destOrd="0" presId="urn:microsoft.com/office/officeart/2005/8/layout/list1"/>
    <dgm:cxn modelId="{D00E0654-8053-49F6-A7FC-8D4819B4CA0E}" type="presOf" srcId="{D55AAD66-EBD2-4727-903F-E5687218C400}" destId="{53D64FF1-2DE1-744E-943F-2C46385542A6}" srcOrd="0" destOrd="2" presId="urn:microsoft.com/office/officeart/2005/8/layout/list1"/>
    <dgm:cxn modelId="{34095674-0DFE-EA44-B43E-F1165B8F8AAB}" srcId="{B0AEC718-3CC5-E642-8A63-6B6F501CDD4F}" destId="{4D2D0EB8-B8FD-554E-83B0-60D1CD7357B0}" srcOrd="4" destOrd="0" parTransId="{12A21E46-E5F0-CB43-A290-288C065EE11E}" sibTransId="{925445B5-F615-C64C-9598-A46DF7A03F35}"/>
    <dgm:cxn modelId="{73226C55-D00A-4DCB-9075-01EB4F3B5F9E}" srcId="{579FA769-9369-074B-9776-3BFDCE46D567}" destId="{2FF5DF30-2D1A-428C-8249-451629BF2E6E}" srcOrd="1" destOrd="0" parTransId="{77F0D1AB-9B7F-41FC-96CE-D668D5C0CF3F}" sibTransId="{A358909B-2E10-4EC9-9902-817C1E341AF4}"/>
    <dgm:cxn modelId="{87BC2777-3709-4C32-B466-BA84E2D69578}" srcId="{B0AEC718-3CC5-E642-8A63-6B6F501CDD4F}" destId="{D55AAD66-EBD2-4727-903F-E5687218C400}" srcOrd="2" destOrd="0" parTransId="{73AB58DD-81AC-4F29-9A99-1A1C3B15D446}" sibTransId="{240A3E22-1565-484B-B81A-21C13E5E8006}"/>
    <dgm:cxn modelId="{7EB85E83-E8A1-E94B-A2F0-AC2B58F11D85}" srcId="{BEFBF2F3-55EC-714E-9A5F-A71E209E367B}" destId="{F5915AF8-DC97-9845-AEAC-4BB39200D21E}" srcOrd="0" destOrd="0" parTransId="{72A18F5B-5E8E-6E45-BF95-28BB1BA2323F}" sibTransId="{F1912791-E766-F441-A8FD-1B73153B26A2}"/>
    <dgm:cxn modelId="{73C7F283-7A88-8841-8219-56C1ACE5E4BF}" type="presOf" srcId="{F5915AF8-DC97-9845-AEAC-4BB39200D21E}" destId="{46496126-A6F0-DD44-8F2F-6BF1942B2CB9}" srcOrd="1" destOrd="0" presId="urn:microsoft.com/office/officeart/2005/8/layout/list1"/>
    <dgm:cxn modelId="{DA79EB96-7468-4E87-AE00-E4C71715C1B5}" type="presOf" srcId="{8C3B553A-486E-4BC2-BFF1-7B105A227DCD}" destId="{53D64FF1-2DE1-744E-943F-2C46385542A6}" srcOrd="0" destOrd="5" presId="urn:microsoft.com/office/officeart/2005/8/layout/list1"/>
    <dgm:cxn modelId="{9430DF9D-EE69-CE4C-BFF9-D328DEDA4BC5}" srcId="{579FA769-9369-074B-9776-3BFDCE46D567}" destId="{CCA9202B-3494-D94E-9A6D-0637DF8309CC}" srcOrd="0" destOrd="0" parTransId="{2CF56938-65FA-8946-8740-FA9A2ED0F9FA}" sibTransId="{7E4490D7-BE7F-164A-AE21-65BF6D9D3B4C}"/>
    <dgm:cxn modelId="{DC953B9F-12FD-4871-A304-DEC31F9B9EF3}" type="presOf" srcId="{6AAEB9E4-FA3C-4D89-94EB-6AECC68E8262}" destId="{58276B89-CE2C-481F-8CAF-611829A802E2}" srcOrd="0" destOrd="0" presId="urn:microsoft.com/office/officeart/2005/8/layout/list1"/>
    <dgm:cxn modelId="{D25E70A0-5B5A-B84E-BC5E-D15CE8830BA7}" srcId="{B0AEC718-3CC5-E642-8A63-6B6F501CDD4F}" destId="{BA259AE4-01FB-0C4D-ADD8-10B8692AEB01}" srcOrd="3" destOrd="0" parTransId="{888265B0-EA6E-E34A-AD7A-0C234309CAF6}" sibTransId="{A4D82BBD-4997-AC4C-A45B-CED20C5CE2C1}"/>
    <dgm:cxn modelId="{68B6CFA1-9696-4C89-A827-89583C722E17}" srcId="{F5915AF8-DC97-9845-AEAC-4BB39200D21E}" destId="{95F66F76-4B9D-4A10-A286-F06ECBDF936F}" srcOrd="1" destOrd="0" parTransId="{C84F468E-8CA3-4CF7-B9BA-D8C408A524D7}" sibTransId="{4466BA9D-E772-414E-A89E-14385205476B}"/>
    <dgm:cxn modelId="{B674A3A9-2B62-41E3-8A67-E9DC28D033EC}" type="presOf" srcId="{BBA0F275-B123-47DD-86BA-0F42065DEE47}" destId="{D3133FE0-D920-484B-8162-F04EF56CA1A9}" srcOrd="0" destOrd="2" presId="urn:microsoft.com/office/officeart/2005/8/layout/list1"/>
    <dgm:cxn modelId="{518915AC-F175-4930-B160-AAEBD802298E}" srcId="{BEFBF2F3-55EC-714E-9A5F-A71E209E367B}" destId="{6AAEB9E4-FA3C-4D89-94EB-6AECC68E8262}" srcOrd="3" destOrd="0" parTransId="{9E69AD23-6777-4A73-993C-5E62C6275029}" sibTransId="{070F4DC9-55E1-4AE2-806E-6CEFC6E6AC6F}"/>
    <dgm:cxn modelId="{FF46B3B7-9452-4403-B537-6C81F8E8CCF3}" srcId="{B0AEC718-3CC5-E642-8A63-6B6F501CDD4F}" destId="{8C3B553A-486E-4BC2-BFF1-7B105A227DCD}" srcOrd="5" destOrd="0" parTransId="{5E45EF63-B444-4281-BB94-D8FEABE75250}" sibTransId="{CFFBA86A-2E61-4E61-9D19-76AFA2F85558}"/>
    <dgm:cxn modelId="{BCD31FC3-F7E6-854D-90BF-38B92D93848F}" type="presOf" srcId="{B0AEC718-3CC5-E642-8A63-6B6F501CDD4F}" destId="{7726EC0E-D1E2-3942-A469-D91908BF670D}" srcOrd="0" destOrd="0" presId="urn:microsoft.com/office/officeart/2005/8/layout/list1"/>
    <dgm:cxn modelId="{67C66BC5-EC4F-4D30-AAD3-7255B84BCB16}" srcId="{F5915AF8-DC97-9845-AEAC-4BB39200D21E}" destId="{9441C7EC-0715-4EDB-A12D-F2FDA46A59D0}" srcOrd="0" destOrd="0" parTransId="{7AE71DDD-EC23-42E9-BB43-703FDD4A4E11}" sibTransId="{7A4A3593-2793-4B53-84FC-D85688F1AC52}"/>
    <dgm:cxn modelId="{75BC69DA-91E9-964D-8033-2206831AE8B7}" type="presOf" srcId="{B0AEC718-3CC5-E642-8A63-6B6F501CDD4F}" destId="{8C87F441-27D8-2D4E-848F-857256EBF0B3}" srcOrd="1" destOrd="0" presId="urn:microsoft.com/office/officeart/2005/8/layout/list1"/>
    <dgm:cxn modelId="{E7FAF7DB-4542-624B-B68F-6062BC093563}" type="presOf" srcId="{BA259AE4-01FB-0C4D-ADD8-10B8692AEB01}" destId="{53D64FF1-2DE1-744E-943F-2C46385542A6}" srcOrd="0" destOrd="3" presId="urn:microsoft.com/office/officeart/2005/8/layout/list1"/>
    <dgm:cxn modelId="{A7E5FAE3-BB39-49E1-98B3-22C7683EFA18}" srcId="{6AAEB9E4-FA3C-4D89-94EB-6AECC68E8262}" destId="{15C154C1-0312-4081-B0A9-1769F7CC6984}" srcOrd="0" destOrd="0" parTransId="{B9C0873E-CD9F-42F2-BB20-8499D1330D21}" sibTransId="{3107DAF6-C9B3-48E2-9015-489D7AAE9093}"/>
    <dgm:cxn modelId="{6838EDE4-1556-49D6-9910-7991BEFEBC35}" type="presOf" srcId="{9441C7EC-0715-4EDB-A12D-F2FDA46A59D0}" destId="{969E934F-F1E5-A248-AEA5-E8D12B4E74C7}" srcOrd="0" destOrd="0" presId="urn:microsoft.com/office/officeart/2005/8/layout/list1"/>
    <dgm:cxn modelId="{55DADEEE-EC51-964A-91EA-CA956377298B}" srcId="{BEFBF2F3-55EC-714E-9A5F-A71E209E367B}" destId="{579FA769-9369-074B-9776-3BFDCE46D567}" srcOrd="2" destOrd="0" parTransId="{8CEB6375-B0B9-DA4A-81AD-D89F50169C88}" sibTransId="{21A62DA0-6EAB-1F4D-B2CB-AA5385FA72FC}"/>
    <dgm:cxn modelId="{E9DFE0F4-AE55-4EB2-8D40-6DBAE81AA39A}" srcId="{6AAEB9E4-FA3C-4D89-94EB-6AECC68E8262}" destId="{C205552F-4481-4D24-8A98-F3E17DF94C03}" srcOrd="1" destOrd="0" parTransId="{F42BEC99-5C09-4E06-B31A-72505586184F}" sibTransId="{8B53EDB0-F969-4AE4-ADE8-B18E347E622A}"/>
    <dgm:cxn modelId="{E225E8FC-F961-4E9E-8F93-7E99651F550A}" type="presOf" srcId="{1D6DA54F-8556-4DAB-9F7D-E4F22F1A8BA6}" destId="{53D64FF1-2DE1-744E-943F-2C46385542A6}" srcOrd="0" destOrd="1" presId="urn:microsoft.com/office/officeart/2005/8/layout/list1"/>
    <dgm:cxn modelId="{391F5667-04DD-334B-B0C4-6D625668C61D}" type="presParOf" srcId="{2B2D1065-7418-464D-8B55-2DB08FCE3F6D}" destId="{02CB503A-530A-814B-A3BE-19DF4C5D8679}" srcOrd="0" destOrd="0" presId="urn:microsoft.com/office/officeart/2005/8/layout/list1"/>
    <dgm:cxn modelId="{A61851AA-E259-CB43-B547-2F3DF4CEB7D6}" type="presParOf" srcId="{02CB503A-530A-814B-A3BE-19DF4C5D8679}" destId="{4FC53588-622A-724C-BCA7-7013F28F7013}" srcOrd="0" destOrd="0" presId="urn:microsoft.com/office/officeart/2005/8/layout/list1"/>
    <dgm:cxn modelId="{42D51871-3E07-054A-B542-90D7B9F5C474}" type="presParOf" srcId="{02CB503A-530A-814B-A3BE-19DF4C5D8679}" destId="{46496126-A6F0-DD44-8F2F-6BF1942B2CB9}" srcOrd="1" destOrd="0" presId="urn:microsoft.com/office/officeart/2005/8/layout/list1"/>
    <dgm:cxn modelId="{C971BD4D-4C29-FB45-B047-1360FB7CAEA8}" type="presParOf" srcId="{2B2D1065-7418-464D-8B55-2DB08FCE3F6D}" destId="{76AF71B8-B868-0B44-B335-B4A9AB364C32}" srcOrd="1" destOrd="0" presId="urn:microsoft.com/office/officeart/2005/8/layout/list1"/>
    <dgm:cxn modelId="{548F086A-306B-DC45-BBE0-EFF7EF817D1C}" type="presParOf" srcId="{2B2D1065-7418-464D-8B55-2DB08FCE3F6D}" destId="{969E934F-F1E5-A248-AEA5-E8D12B4E74C7}" srcOrd="2" destOrd="0" presId="urn:microsoft.com/office/officeart/2005/8/layout/list1"/>
    <dgm:cxn modelId="{0CA4FE1B-F9A0-2940-970A-AE8A50A49456}" type="presParOf" srcId="{2B2D1065-7418-464D-8B55-2DB08FCE3F6D}" destId="{FDDE04C0-FE52-BB45-9146-7D4385608404}" srcOrd="3" destOrd="0" presId="urn:microsoft.com/office/officeart/2005/8/layout/list1"/>
    <dgm:cxn modelId="{D2935C8C-B20B-B94D-9616-9AB89FC40B94}" type="presParOf" srcId="{2B2D1065-7418-464D-8B55-2DB08FCE3F6D}" destId="{C9D012E0-153C-6F4F-BEA5-13569A5EABB7}" srcOrd="4" destOrd="0" presId="urn:microsoft.com/office/officeart/2005/8/layout/list1"/>
    <dgm:cxn modelId="{614CFA90-51D7-AA44-9F8E-655B161FC971}" type="presParOf" srcId="{C9D012E0-153C-6F4F-BEA5-13569A5EABB7}" destId="{7726EC0E-D1E2-3942-A469-D91908BF670D}" srcOrd="0" destOrd="0" presId="urn:microsoft.com/office/officeart/2005/8/layout/list1"/>
    <dgm:cxn modelId="{95CC0704-A528-254B-A5E9-3B1930F8CBD7}" type="presParOf" srcId="{C9D012E0-153C-6F4F-BEA5-13569A5EABB7}" destId="{8C87F441-27D8-2D4E-848F-857256EBF0B3}" srcOrd="1" destOrd="0" presId="urn:microsoft.com/office/officeart/2005/8/layout/list1"/>
    <dgm:cxn modelId="{B68F9107-BC42-E44B-9183-E2E00AC34DCE}" type="presParOf" srcId="{2B2D1065-7418-464D-8B55-2DB08FCE3F6D}" destId="{AB069A1F-AF21-884B-82B4-125AA0FFF806}" srcOrd="5" destOrd="0" presId="urn:microsoft.com/office/officeart/2005/8/layout/list1"/>
    <dgm:cxn modelId="{0ECF606C-FC26-7746-B27F-0B0208D87BB9}" type="presParOf" srcId="{2B2D1065-7418-464D-8B55-2DB08FCE3F6D}" destId="{53D64FF1-2DE1-744E-943F-2C46385542A6}" srcOrd="6" destOrd="0" presId="urn:microsoft.com/office/officeart/2005/8/layout/list1"/>
    <dgm:cxn modelId="{813B5805-675C-2048-A0B9-70B5B40A00A4}" type="presParOf" srcId="{2B2D1065-7418-464D-8B55-2DB08FCE3F6D}" destId="{342591AC-AB0F-C940-9F4E-AAFC470D46AD}" srcOrd="7" destOrd="0" presId="urn:microsoft.com/office/officeart/2005/8/layout/list1"/>
    <dgm:cxn modelId="{E7C7DD6B-EAEC-314C-A2B9-7CF793FDDB1A}" type="presParOf" srcId="{2B2D1065-7418-464D-8B55-2DB08FCE3F6D}" destId="{FFE3E9B1-300C-2E42-AB61-76A625447BAE}" srcOrd="8" destOrd="0" presId="urn:microsoft.com/office/officeart/2005/8/layout/list1"/>
    <dgm:cxn modelId="{23361BB1-063D-324A-9499-C3CB10A3F1E9}" type="presParOf" srcId="{FFE3E9B1-300C-2E42-AB61-76A625447BAE}" destId="{172E2553-E717-F34A-97F9-770467275A19}" srcOrd="0" destOrd="0" presId="urn:microsoft.com/office/officeart/2005/8/layout/list1"/>
    <dgm:cxn modelId="{62FDDA30-79DB-9447-9A2D-654CD1EF939D}" type="presParOf" srcId="{FFE3E9B1-300C-2E42-AB61-76A625447BAE}" destId="{79DED5F1-AC8E-7144-B8DD-F509801EAAB9}" srcOrd="1" destOrd="0" presId="urn:microsoft.com/office/officeart/2005/8/layout/list1"/>
    <dgm:cxn modelId="{BCB4F66B-B3F1-1344-AD79-F9C2E168D832}" type="presParOf" srcId="{2B2D1065-7418-464D-8B55-2DB08FCE3F6D}" destId="{53B0C844-B506-C147-9028-C10EC0548E7F}" srcOrd="9" destOrd="0" presId="urn:microsoft.com/office/officeart/2005/8/layout/list1"/>
    <dgm:cxn modelId="{F0C6460D-E5FD-C34D-A98F-4B29E4CA3657}" type="presParOf" srcId="{2B2D1065-7418-464D-8B55-2DB08FCE3F6D}" destId="{D3133FE0-D920-484B-8162-F04EF56CA1A9}" srcOrd="10" destOrd="0" presId="urn:microsoft.com/office/officeart/2005/8/layout/list1"/>
    <dgm:cxn modelId="{BA79946D-E071-45D7-BACB-464CAACC2634}" type="presParOf" srcId="{2B2D1065-7418-464D-8B55-2DB08FCE3F6D}" destId="{46BFBB77-F6C1-43DD-B5EE-559D55AC4072}" srcOrd="11" destOrd="0" presId="urn:microsoft.com/office/officeart/2005/8/layout/list1"/>
    <dgm:cxn modelId="{7CAF042D-9EEA-4A49-BCDE-5DA24D84C30D}" type="presParOf" srcId="{2B2D1065-7418-464D-8B55-2DB08FCE3F6D}" destId="{ED50AA98-8837-48D9-A244-C6ADDBAD0F32}" srcOrd="12" destOrd="0" presId="urn:microsoft.com/office/officeart/2005/8/layout/list1"/>
    <dgm:cxn modelId="{A27B5D50-6C57-4FA6-A063-9B7A5B16AB13}" type="presParOf" srcId="{ED50AA98-8837-48D9-A244-C6ADDBAD0F32}" destId="{58276B89-CE2C-481F-8CAF-611829A802E2}" srcOrd="0" destOrd="0" presId="urn:microsoft.com/office/officeart/2005/8/layout/list1"/>
    <dgm:cxn modelId="{6F0BAEB7-DDAF-4CA6-9D2A-E80A6365ABAA}" type="presParOf" srcId="{ED50AA98-8837-48D9-A244-C6ADDBAD0F32}" destId="{8D43B983-1F2B-4DF0-8150-6BFED2C538DD}" srcOrd="1" destOrd="0" presId="urn:microsoft.com/office/officeart/2005/8/layout/list1"/>
    <dgm:cxn modelId="{1484D1AA-4026-415C-B688-6A68BC9F06C1}" type="presParOf" srcId="{2B2D1065-7418-464D-8B55-2DB08FCE3F6D}" destId="{5D97A725-BF4F-4CD4-9DBF-74B13DDB5B27}" srcOrd="13" destOrd="0" presId="urn:microsoft.com/office/officeart/2005/8/layout/list1"/>
    <dgm:cxn modelId="{B40A110F-15DA-435D-B0AF-C801EF5877C2}" type="presParOf" srcId="{2B2D1065-7418-464D-8B55-2DB08FCE3F6D}" destId="{4B00826B-803C-47A4-B0ED-009BDBD4E32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FBF2F3-55EC-714E-9A5F-A71E209E36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5915AF8-DC97-9845-AEAC-4BB39200D21E}">
      <dgm:prSet custT="1"/>
      <dgm:spPr>
        <a:solidFill>
          <a:schemeClr val="bg2">
            <a:lumMod val="50000"/>
          </a:schemeClr>
        </a:solidFill>
      </dgm:spPr>
      <dgm:t>
        <a:bodyPr/>
        <a:lstStyle/>
        <a:p>
          <a:r>
            <a:rPr lang="en-US" sz="1600" b="1" dirty="0" err="1">
              <a:latin typeface="Verdana" panose="020B0604030504040204" pitchFamily="34" charset="0"/>
              <a:ea typeface="Verdana" panose="020B0604030504040204" pitchFamily="34" charset="0"/>
              <a:cs typeface="Verdana" panose="020B0604030504040204" pitchFamily="34" charset="0"/>
            </a:rPr>
            <a:t>Sociālie</a:t>
          </a:r>
          <a:r>
            <a:rPr lang="en-US" sz="1600" b="1" dirty="0">
              <a:latin typeface="Verdana" panose="020B0604030504040204" pitchFamily="34" charset="0"/>
              <a:ea typeface="Verdana" panose="020B0604030504040204" pitchFamily="34" charset="0"/>
              <a:cs typeface="Verdana" panose="020B0604030504040204" pitchFamily="34" charset="0"/>
            </a:rPr>
            <a:t> </a:t>
          </a:r>
          <a:r>
            <a:rPr lang="en-US" sz="1600" b="1" dirty="0" err="1">
              <a:latin typeface="Verdana" panose="020B0604030504040204" pitchFamily="34" charset="0"/>
              <a:ea typeface="Verdana" panose="020B0604030504040204" pitchFamily="34" charset="0"/>
              <a:cs typeface="Verdana" panose="020B0604030504040204" pitchFamily="34" charset="0"/>
            </a:rPr>
            <a:t>partneri</a:t>
          </a:r>
          <a:endParaRPr lang="en-US" sz="1600" b="1" dirty="0">
            <a:latin typeface="Verdana" panose="020B0604030504040204" pitchFamily="34" charset="0"/>
            <a:ea typeface="Verdana" panose="020B0604030504040204" pitchFamily="34" charset="0"/>
            <a:cs typeface="Verdana" panose="020B0604030504040204" pitchFamily="34" charset="0"/>
          </a:endParaRPr>
        </a:p>
      </dgm:t>
    </dgm:pt>
    <dgm:pt modelId="{72A18F5B-5E8E-6E45-BF95-28BB1BA2323F}" type="parTrans" cxnId="{7EB85E83-E8A1-E94B-A2F0-AC2B58F11D85}">
      <dgm:prSet/>
      <dgm:spPr/>
      <dgm:t>
        <a:bodyPr/>
        <a:lstStyle/>
        <a:p>
          <a:endParaRPr lang="en-GB"/>
        </a:p>
      </dgm:t>
    </dgm:pt>
    <dgm:pt modelId="{F1912791-E766-F441-A8FD-1B73153B26A2}" type="sibTrans" cxnId="{7EB85E83-E8A1-E94B-A2F0-AC2B58F11D85}">
      <dgm:prSet/>
      <dgm:spPr/>
      <dgm:t>
        <a:bodyPr/>
        <a:lstStyle/>
        <a:p>
          <a:endParaRPr lang="en-GB"/>
        </a:p>
      </dgm:t>
    </dgm:pt>
    <dgm:pt modelId="{B0AEC718-3CC5-E642-8A63-6B6F501CDD4F}">
      <dgm:prSet custT="1"/>
      <dgm:spPr>
        <a:solidFill>
          <a:schemeClr val="bg2">
            <a:lumMod val="50000"/>
          </a:schemeClr>
        </a:solidFill>
      </dgm:spPr>
      <dgm:t>
        <a:bodyPr/>
        <a:lstStyle/>
        <a:p>
          <a:r>
            <a:rPr lang="en-US" sz="1600" b="1" dirty="0" err="1">
              <a:latin typeface="Verdana" panose="020B0604030504040204" pitchFamily="34" charset="0"/>
              <a:ea typeface="Verdana" panose="020B0604030504040204" pitchFamily="34" charset="0"/>
              <a:cs typeface="Verdana" panose="020B0604030504040204" pitchFamily="34" charset="0"/>
            </a:rPr>
            <a:t>Nevalstiskās</a:t>
          </a:r>
          <a:r>
            <a:rPr lang="en-US" sz="1600" b="1" dirty="0">
              <a:latin typeface="Verdana" panose="020B0604030504040204" pitchFamily="34" charset="0"/>
              <a:ea typeface="Verdana" panose="020B0604030504040204" pitchFamily="34" charset="0"/>
              <a:cs typeface="Verdana" panose="020B0604030504040204" pitchFamily="34" charset="0"/>
            </a:rPr>
            <a:t> </a:t>
          </a:r>
          <a:r>
            <a:rPr lang="en-US" sz="1600" b="1" dirty="0" err="1">
              <a:latin typeface="Verdana" panose="020B0604030504040204" pitchFamily="34" charset="0"/>
              <a:ea typeface="Verdana" panose="020B0604030504040204" pitchFamily="34" charset="0"/>
              <a:cs typeface="Verdana" panose="020B0604030504040204" pitchFamily="34" charset="0"/>
            </a:rPr>
            <a:t>organizācijas</a:t>
          </a:r>
          <a:endParaRPr lang="en-US" sz="1600" b="1" dirty="0">
            <a:latin typeface="Verdana" panose="020B0604030504040204" pitchFamily="34" charset="0"/>
            <a:ea typeface="Verdana" panose="020B0604030504040204" pitchFamily="34" charset="0"/>
            <a:cs typeface="Verdana" panose="020B0604030504040204" pitchFamily="34" charset="0"/>
          </a:endParaRPr>
        </a:p>
      </dgm:t>
    </dgm:pt>
    <dgm:pt modelId="{339CDD91-F27E-7E41-BDD0-5EA77BFD407E}" type="parTrans" cxnId="{D4D9F76C-5ECE-4441-960D-351957830EF8}">
      <dgm:prSet/>
      <dgm:spPr/>
      <dgm:t>
        <a:bodyPr/>
        <a:lstStyle/>
        <a:p>
          <a:endParaRPr lang="en-GB"/>
        </a:p>
      </dgm:t>
    </dgm:pt>
    <dgm:pt modelId="{7DA12890-828B-C64D-9FC2-36BDF311A5B8}" type="sibTrans" cxnId="{D4D9F76C-5ECE-4441-960D-351957830EF8}">
      <dgm:prSet/>
      <dgm:spPr/>
      <dgm:t>
        <a:bodyPr/>
        <a:lstStyle/>
        <a:p>
          <a:endParaRPr lang="en-GB"/>
        </a:p>
      </dgm:t>
    </dgm:pt>
    <dgm:pt modelId="{3006E187-BC6D-044C-B1EA-0C75D841D412}">
      <dgm:prSet custT="1"/>
      <dgm:spPr>
        <a:ln>
          <a:solidFill>
            <a:schemeClr val="bg2">
              <a:lumMod val="25000"/>
            </a:schemeClr>
          </a:solidFill>
        </a:ln>
      </dgm:spPr>
      <dgm:t>
        <a:bodyPr/>
        <a:lstStyle/>
        <a:p>
          <a:pPr marL="114300" lvl="1" indent="0" defTabSz="622300">
            <a:lnSpc>
              <a:spcPct val="90000"/>
            </a:lnSpc>
            <a:spcBef>
              <a:spcPct val="0"/>
            </a:spcBef>
            <a:spcAft>
              <a:spcPct val="15000"/>
            </a:spcAft>
            <a:buSzPct val="85000"/>
          </a:pPr>
          <a:r>
            <a:rPr lang="en-US" sz="1200" kern="1200" dirty="0" err="1">
              <a:latin typeface="Verdana" panose="020B0604030504040204" pitchFamily="34" charset="0"/>
              <a:ea typeface="Verdana" panose="020B0604030504040204" pitchFamily="34" charset="0"/>
              <a:cs typeface="Verdana" panose="020B0604030504040204" pitchFamily="34" charset="0"/>
            </a:rPr>
            <a:t>Latvijas</a:t>
          </a:r>
          <a:r>
            <a:rPr lang="en-US" sz="1200" kern="1200" dirty="0">
              <a:latin typeface="Verdana" panose="020B0604030504040204" pitchFamily="34" charset="0"/>
              <a:ea typeface="Verdana" panose="020B0604030504040204" pitchFamily="34" charset="0"/>
              <a:cs typeface="Verdana" panose="020B0604030504040204" pitchFamily="34" charset="0"/>
            </a:rPr>
            <a:t> </a:t>
          </a:r>
          <a:r>
            <a:rPr lang="lv-LV" sz="1200" kern="1200" dirty="0">
              <a:latin typeface="Verdana" panose="020B0604030504040204" pitchFamily="34" charset="0"/>
              <a:ea typeface="Verdana" panose="020B0604030504040204" pitchFamily="34" charset="0"/>
              <a:cs typeface="Verdana" panose="020B0604030504040204" pitchFamily="34" charset="0"/>
            </a:rPr>
            <a:t>P</a:t>
          </a:r>
          <a:r>
            <a:rPr lang="en-US" sz="1200" kern="1200" dirty="0" err="1">
              <a:latin typeface="Verdana" panose="020B0604030504040204" pitchFamily="34" charset="0"/>
              <a:ea typeface="Verdana" panose="020B0604030504040204" pitchFamily="34" charset="0"/>
              <a:cs typeface="Verdana" panose="020B0604030504040204" pitchFamily="34" charset="0"/>
            </a:rPr>
            <a:t>ašvaldību</a:t>
          </a:r>
          <a:r>
            <a:rPr lang="en-US" sz="1200" kern="1200" dirty="0">
              <a:latin typeface="Verdana" panose="020B0604030504040204" pitchFamily="34" charset="0"/>
              <a:ea typeface="Verdana" panose="020B0604030504040204" pitchFamily="34" charset="0"/>
              <a:cs typeface="Verdana" panose="020B0604030504040204" pitchFamily="34" charset="0"/>
            </a:rPr>
            <a:t> </a:t>
          </a:r>
          <a:r>
            <a:rPr lang="en-US" sz="1200" kern="1200" dirty="0" err="1">
              <a:latin typeface="Verdana" panose="020B0604030504040204" pitchFamily="34" charset="0"/>
              <a:ea typeface="Verdana" panose="020B0604030504040204" pitchFamily="34" charset="0"/>
              <a:cs typeface="Verdana" panose="020B0604030504040204" pitchFamily="34" charset="0"/>
            </a:rPr>
            <a:t>savi</a:t>
          </a:r>
          <a:r>
            <a:rPr lang="lv-LV" sz="1200" kern="1200" dirty="0" err="1">
              <a:latin typeface="Verdana" panose="020B0604030504040204" pitchFamily="34" charset="0"/>
              <a:ea typeface="Verdana" panose="020B0604030504040204" pitchFamily="34" charset="0"/>
              <a:cs typeface="Verdana" panose="020B0604030504040204" pitchFamily="34" charset="0"/>
            </a:rPr>
            <a:t>enība</a:t>
          </a:r>
          <a:endPar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971368BD-48AD-4341-89BD-92A94EF20C1D}" type="parTrans" cxnId="{6E054B6B-E31E-E640-9B26-57604BCDF73A}">
      <dgm:prSet/>
      <dgm:spPr/>
      <dgm:t>
        <a:bodyPr/>
        <a:lstStyle/>
        <a:p>
          <a:endParaRPr lang="en-GB"/>
        </a:p>
      </dgm:t>
    </dgm:pt>
    <dgm:pt modelId="{8AB00E21-C6C7-5A46-8885-5524180BFC28}" type="sibTrans" cxnId="{6E054B6B-E31E-E640-9B26-57604BCDF73A}">
      <dgm:prSet/>
      <dgm:spPr/>
      <dgm:t>
        <a:bodyPr/>
        <a:lstStyle/>
        <a:p>
          <a:endParaRPr lang="en-GB"/>
        </a:p>
      </dgm:t>
    </dgm:pt>
    <dgm:pt modelId="{51C6CA5E-DCF2-4941-BA55-756970746221}">
      <dgm:prSet custT="1"/>
      <dgm:spPr>
        <a:solidFill>
          <a:schemeClr val="lt1">
            <a:hueOff val="0"/>
            <a:satOff val="0"/>
            <a:lumOff val="0"/>
          </a:schemeClr>
        </a:solidFill>
        <a:ln>
          <a:solidFill>
            <a:schemeClr val="bg2">
              <a:lumMod val="25000"/>
            </a:schemeClr>
          </a:solidFill>
        </a:ln>
      </dgm:spPr>
      <dgm:t>
        <a:bodyPr/>
        <a:lstStyle/>
        <a:p>
          <a:r>
            <a:rPr lang="en-US" sz="1200" b="0" dirty="0" err="1">
              <a:latin typeface="Verdana" panose="020B0604030504040204" pitchFamily="34" charset="0"/>
              <a:ea typeface="Verdana" panose="020B0604030504040204" pitchFamily="34" charset="0"/>
              <a:cs typeface="Verdana" panose="020B0604030504040204" pitchFamily="34" charset="0"/>
            </a:rPr>
            <a:t>Latvijas</a:t>
          </a:r>
          <a:r>
            <a:rPr lang="en-US" sz="1200" b="0" dirty="0">
              <a:latin typeface="Verdana" panose="020B0604030504040204" pitchFamily="34" charset="0"/>
              <a:ea typeface="Verdana" panose="020B0604030504040204" pitchFamily="34" charset="0"/>
              <a:cs typeface="Verdana" panose="020B0604030504040204" pitchFamily="34" charset="0"/>
            </a:rPr>
            <a:t> </a:t>
          </a:r>
          <a:r>
            <a:rPr lang="lv-LV" sz="1200" b="0" dirty="0">
              <a:latin typeface="Verdana" panose="020B0604030504040204" pitchFamily="34" charset="0"/>
              <a:ea typeface="Verdana" panose="020B0604030504040204" pitchFamily="34" charset="0"/>
              <a:cs typeface="Verdana" panose="020B0604030504040204" pitchFamily="34" charset="0"/>
            </a:rPr>
            <a:t>B</a:t>
          </a:r>
          <a:r>
            <a:rPr lang="en-US" sz="1200" b="0" dirty="0" err="1">
              <a:latin typeface="Verdana" panose="020B0604030504040204" pitchFamily="34" charset="0"/>
              <a:ea typeface="Verdana" panose="020B0604030504040204" pitchFamily="34" charset="0"/>
              <a:cs typeface="Verdana" panose="020B0604030504040204" pitchFamily="34" charset="0"/>
            </a:rPr>
            <a:t>rīvo</a:t>
          </a:r>
          <a:r>
            <a:rPr lang="en-US" sz="1200" b="0" dirty="0">
              <a:latin typeface="Verdana" panose="020B0604030504040204" pitchFamily="34" charset="0"/>
              <a:ea typeface="Verdana" panose="020B0604030504040204" pitchFamily="34" charset="0"/>
              <a:cs typeface="Verdana" panose="020B0604030504040204" pitchFamily="34" charset="0"/>
            </a:rPr>
            <a:t> </a:t>
          </a:r>
          <a:r>
            <a:rPr lang="en-US" sz="1200" b="0" dirty="0" err="1">
              <a:latin typeface="Verdana" panose="020B0604030504040204" pitchFamily="34" charset="0"/>
              <a:ea typeface="Verdana" panose="020B0604030504040204" pitchFamily="34" charset="0"/>
              <a:cs typeface="Verdana" panose="020B0604030504040204" pitchFamily="34" charset="0"/>
            </a:rPr>
            <a:t>arodbiedrību</a:t>
          </a:r>
          <a:r>
            <a:rPr lang="en-US" sz="1200" b="0" dirty="0">
              <a:latin typeface="Verdana" panose="020B0604030504040204" pitchFamily="34" charset="0"/>
              <a:ea typeface="Verdana" panose="020B0604030504040204" pitchFamily="34" charset="0"/>
              <a:cs typeface="Verdana" panose="020B0604030504040204" pitchFamily="34" charset="0"/>
            </a:rPr>
            <a:t> </a:t>
          </a:r>
          <a:r>
            <a:rPr lang="en-US" sz="1200" b="0" dirty="0" err="1">
              <a:latin typeface="Verdana" panose="020B0604030504040204" pitchFamily="34" charset="0"/>
              <a:ea typeface="Verdana" panose="020B0604030504040204" pitchFamily="34" charset="0"/>
              <a:cs typeface="Verdana" panose="020B0604030504040204" pitchFamily="34" charset="0"/>
            </a:rPr>
            <a:t>savienība</a:t>
          </a:r>
          <a:endParaRPr lang="en-US" sz="1200" b="0" dirty="0">
            <a:latin typeface="Verdana" panose="020B0604030504040204" pitchFamily="34" charset="0"/>
            <a:ea typeface="Verdana" panose="020B0604030504040204" pitchFamily="34" charset="0"/>
            <a:cs typeface="Verdana" panose="020B0604030504040204" pitchFamily="34" charset="0"/>
          </a:endParaRPr>
        </a:p>
      </dgm:t>
    </dgm:pt>
    <dgm:pt modelId="{6404B31F-2DDA-E449-9681-0E4548A09684}" type="parTrans" cxnId="{B58F0A1E-C7D5-B243-85E7-0C9F45B29D56}">
      <dgm:prSet/>
      <dgm:spPr/>
      <dgm:t>
        <a:bodyPr/>
        <a:lstStyle/>
        <a:p>
          <a:endParaRPr lang="en-GB"/>
        </a:p>
      </dgm:t>
    </dgm:pt>
    <dgm:pt modelId="{8539226A-A4D8-344D-9743-05227DD95B60}" type="sibTrans" cxnId="{B58F0A1E-C7D5-B243-85E7-0C9F45B29D56}">
      <dgm:prSet/>
      <dgm:spPr/>
      <dgm:t>
        <a:bodyPr/>
        <a:lstStyle/>
        <a:p>
          <a:endParaRPr lang="en-GB"/>
        </a:p>
      </dgm:t>
    </dgm:pt>
    <dgm:pt modelId="{E1B13BBD-20D5-9E4F-99D1-B6151C0E56ED}">
      <dgm:prSet custT="1"/>
      <dgm:spPr>
        <a:solidFill>
          <a:schemeClr val="lt1">
            <a:hueOff val="0"/>
            <a:satOff val="0"/>
            <a:lumOff val="0"/>
          </a:schemeClr>
        </a:solidFill>
        <a:ln>
          <a:solidFill>
            <a:schemeClr val="bg2">
              <a:lumMod val="25000"/>
            </a:schemeClr>
          </a:solidFill>
        </a:ln>
      </dgm:spPr>
      <dgm:t>
        <a:bodyPr/>
        <a:lstStyle/>
        <a:p>
          <a:r>
            <a:rPr lang="en-US" sz="1200" b="0" dirty="0" err="1">
              <a:latin typeface="Verdana" panose="020B0604030504040204" pitchFamily="34" charset="0"/>
              <a:ea typeface="Verdana" panose="020B0604030504040204" pitchFamily="34" charset="0"/>
              <a:cs typeface="Verdana" panose="020B0604030504040204" pitchFamily="34" charset="0"/>
            </a:rPr>
            <a:t>Latvijas</a:t>
          </a:r>
          <a:r>
            <a:rPr lang="en-US" sz="1200" b="0" dirty="0">
              <a:latin typeface="Verdana" panose="020B0604030504040204" pitchFamily="34" charset="0"/>
              <a:ea typeface="Verdana" panose="020B0604030504040204" pitchFamily="34" charset="0"/>
              <a:cs typeface="Verdana" panose="020B0604030504040204" pitchFamily="34" charset="0"/>
            </a:rPr>
            <a:t> </a:t>
          </a:r>
          <a:r>
            <a:rPr lang="lv-LV" sz="1200" b="0" dirty="0">
              <a:latin typeface="Verdana" panose="020B0604030504040204" pitchFamily="34" charset="0"/>
              <a:ea typeface="Verdana" panose="020B0604030504040204" pitchFamily="34" charset="0"/>
              <a:cs typeface="Verdana" panose="020B0604030504040204" pitchFamily="34" charset="0"/>
            </a:rPr>
            <a:t>D</a:t>
          </a:r>
          <a:r>
            <a:rPr lang="en-US" sz="1200" b="0" dirty="0" err="1">
              <a:latin typeface="Verdana" panose="020B0604030504040204" pitchFamily="34" charset="0"/>
              <a:ea typeface="Verdana" panose="020B0604030504040204" pitchFamily="34" charset="0"/>
              <a:cs typeface="Verdana" panose="020B0604030504040204" pitchFamily="34" charset="0"/>
            </a:rPr>
            <a:t>arba</a:t>
          </a:r>
          <a:r>
            <a:rPr lang="en-US" sz="1200" b="0" dirty="0">
              <a:latin typeface="Verdana" panose="020B0604030504040204" pitchFamily="34" charset="0"/>
              <a:ea typeface="Verdana" panose="020B0604030504040204" pitchFamily="34" charset="0"/>
              <a:cs typeface="Verdana" panose="020B0604030504040204" pitchFamily="34" charset="0"/>
            </a:rPr>
            <a:t> </a:t>
          </a:r>
          <a:r>
            <a:rPr lang="en-US" sz="1200" b="0" dirty="0" err="1">
              <a:latin typeface="Verdana" panose="020B0604030504040204" pitchFamily="34" charset="0"/>
              <a:ea typeface="Verdana" panose="020B0604030504040204" pitchFamily="34" charset="0"/>
              <a:cs typeface="Verdana" panose="020B0604030504040204" pitchFamily="34" charset="0"/>
            </a:rPr>
            <a:t>devēju</a:t>
          </a:r>
          <a:r>
            <a:rPr lang="en-US" sz="1200" b="0" dirty="0">
              <a:latin typeface="Verdana" panose="020B0604030504040204" pitchFamily="34" charset="0"/>
              <a:ea typeface="Verdana" panose="020B0604030504040204" pitchFamily="34" charset="0"/>
              <a:cs typeface="Verdana" panose="020B0604030504040204" pitchFamily="34" charset="0"/>
            </a:rPr>
            <a:t> </a:t>
          </a:r>
          <a:r>
            <a:rPr lang="en-US" sz="1200" b="0" dirty="0" err="1">
              <a:latin typeface="Verdana" panose="020B0604030504040204" pitchFamily="34" charset="0"/>
              <a:ea typeface="Verdana" panose="020B0604030504040204" pitchFamily="34" charset="0"/>
              <a:cs typeface="Verdana" panose="020B0604030504040204" pitchFamily="34" charset="0"/>
            </a:rPr>
            <a:t>konfederācija</a:t>
          </a:r>
          <a:endParaRPr lang="en-US" sz="1200" b="0" dirty="0">
            <a:latin typeface="Verdana" panose="020B0604030504040204" pitchFamily="34" charset="0"/>
            <a:ea typeface="Verdana" panose="020B0604030504040204" pitchFamily="34" charset="0"/>
            <a:cs typeface="Verdana" panose="020B0604030504040204" pitchFamily="34" charset="0"/>
          </a:endParaRPr>
        </a:p>
      </dgm:t>
    </dgm:pt>
    <dgm:pt modelId="{1015B301-AF90-4846-96B1-E90E2103D583}" type="parTrans" cxnId="{7859CBC7-541E-DB45-85F6-6A4CA5518E9E}">
      <dgm:prSet/>
      <dgm:spPr/>
      <dgm:t>
        <a:bodyPr/>
        <a:lstStyle/>
        <a:p>
          <a:endParaRPr lang="en-GB"/>
        </a:p>
      </dgm:t>
    </dgm:pt>
    <dgm:pt modelId="{E2122078-5A14-604B-A37E-FBF9B19D7C3D}" type="sibTrans" cxnId="{7859CBC7-541E-DB45-85F6-6A4CA5518E9E}">
      <dgm:prSet/>
      <dgm:spPr/>
      <dgm:t>
        <a:bodyPr/>
        <a:lstStyle/>
        <a:p>
          <a:endParaRPr lang="en-GB"/>
        </a:p>
      </dgm:t>
    </dgm:pt>
    <dgm:pt modelId="{0989A89E-8AB2-419A-892B-6B9F41EE7A56}">
      <dgm:prSet custT="1"/>
      <dgm:spPr>
        <a:ln>
          <a:solidFill>
            <a:schemeClr val="bg2">
              <a:lumMod val="25000"/>
            </a:schemeClr>
          </a:solidFill>
        </a:ln>
      </dgm:spPr>
      <dgm:t>
        <a:bodyPr/>
        <a:lstStyle/>
        <a:p>
          <a:pPr marL="114300" lvl="1" indent="0" defTabSz="622300">
            <a:lnSpc>
              <a:spcPct val="90000"/>
            </a:lnSpc>
            <a:spcBef>
              <a:spcPct val="0"/>
            </a:spcBef>
            <a:spcAft>
              <a:spcPct val="15000"/>
            </a:spcAft>
            <a:buSzPct val="85000"/>
          </a:pPr>
          <a:r>
            <a:rPr lang="en-US"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a:t>
          </a:r>
          <a:r>
            <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 </a:t>
          </a: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
          </a:r>
          <a:r>
            <a:rPr lang="en-US"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ielo</a:t>
          </a:r>
          <a:r>
            <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pilsētu</a:t>
          </a:r>
          <a:r>
            <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asociācija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gm:t>
    </dgm:pt>
    <dgm:pt modelId="{94AD306B-9762-4568-A73C-570B75D82BC0}" type="parTrans" cxnId="{B443659B-0804-4CBA-9019-3FDD7E0808DB}">
      <dgm:prSet/>
      <dgm:spPr/>
      <dgm:t>
        <a:bodyPr/>
        <a:lstStyle/>
        <a:p>
          <a:endParaRPr lang="en-US"/>
        </a:p>
      </dgm:t>
    </dgm:pt>
    <dgm:pt modelId="{A7EC6673-F3DA-40E4-8CBF-A1836C0D141E}" type="sibTrans" cxnId="{B443659B-0804-4CBA-9019-3FDD7E0808DB}">
      <dgm:prSet/>
      <dgm:spPr/>
      <dgm:t>
        <a:bodyPr/>
        <a:lstStyle/>
        <a:p>
          <a:endParaRPr lang="en-US"/>
        </a:p>
      </dgm:t>
    </dgm:pt>
    <dgm:pt modelId="{40D04436-FBD7-4F8E-B0F7-932863968324}">
      <dgm:prSet custT="1"/>
      <dgm:spPr>
        <a:ln>
          <a:solidFill>
            <a:schemeClr val="bg2">
              <a:lumMod val="25000"/>
            </a:schemeClr>
          </a:solidFill>
        </a:ln>
      </dgm:spPr>
      <dgm:t>
        <a:bodyPr/>
        <a:lstStyle/>
        <a:p>
          <a:pPr marL="114300" lvl="1" indent="0" defTabSz="622300">
            <a:lnSpc>
              <a:spcPct val="90000"/>
            </a:lnSpc>
            <a:spcBef>
              <a:spcPct val="0"/>
            </a:spcBef>
            <a:spcAft>
              <a:spcPct val="15000"/>
            </a:spcAft>
            <a:buSzPct val="85000"/>
          </a:pP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Latvijas</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Tirdzniecības</a:t>
          </a:r>
          <a:r>
            <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 un </a:t>
          </a:r>
          <a:r>
            <a:rPr lang="en-US"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rūpniecības</a:t>
          </a:r>
          <a:r>
            <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kamera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gm:t>
    </dgm:pt>
    <dgm:pt modelId="{2072D290-1A30-4B87-A6A4-324C31AEC33D}" type="parTrans" cxnId="{8745AF72-0DF1-4C4F-8B6D-8394A67CE4DB}">
      <dgm:prSet/>
      <dgm:spPr/>
      <dgm:t>
        <a:bodyPr/>
        <a:lstStyle/>
        <a:p>
          <a:endParaRPr lang="en-US"/>
        </a:p>
      </dgm:t>
    </dgm:pt>
    <dgm:pt modelId="{851843B2-3214-417F-92E0-5DFBFB61CB0B}" type="sibTrans" cxnId="{8745AF72-0DF1-4C4F-8B6D-8394A67CE4DB}">
      <dgm:prSet/>
      <dgm:spPr/>
      <dgm:t>
        <a:bodyPr/>
        <a:lstStyle/>
        <a:p>
          <a:endParaRPr lang="en-US"/>
        </a:p>
      </dgm:t>
    </dgm:pt>
    <dgm:pt modelId="{DD6CD55E-436C-4C03-B474-EA4C11167C0C}">
      <dgm:prSet custT="1"/>
      <dgm:spPr>
        <a:ln>
          <a:solidFill>
            <a:schemeClr val="bg2">
              <a:lumMod val="25000"/>
            </a:schemeClr>
          </a:solidFill>
        </a:ln>
      </dgm:spPr>
      <dgm:t>
        <a:bodyPr/>
        <a:lstStyle/>
        <a:p>
          <a:pPr marL="114300" lvl="1" indent="0" defTabSz="622300">
            <a:lnSpc>
              <a:spcPct val="90000"/>
            </a:lnSpc>
            <a:spcBef>
              <a:spcPct val="0"/>
            </a:spcBef>
            <a:spcAft>
              <a:spcPct val="15000"/>
            </a:spcAft>
            <a:buSzPct val="85000"/>
          </a:pPr>
          <a:r>
            <a:rPr lang="en-US"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a:t>
          </a:r>
          <a:r>
            <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 SOS Bērnu ciematu </a:t>
          </a:r>
          <a:r>
            <a:rPr lang="en-US"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asociācija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gm:t>
    </dgm:pt>
    <dgm:pt modelId="{E5C38116-32D4-425C-996D-C56A778C2DA8}" type="parTrans" cxnId="{18A2AF73-7372-418D-AD67-73CAD6775D03}">
      <dgm:prSet/>
      <dgm:spPr/>
      <dgm:t>
        <a:bodyPr/>
        <a:lstStyle/>
        <a:p>
          <a:endParaRPr lang="en-US"/>
        </a:p>
      </dgm:t>
    </dgm:pt>
    <dgm:pt modelId="{BDF00836-3E2C-41C0-92C4-382B391C996E}" type="sibTrans" cxnId="{18A2AF73-7372-418D-AD67-73CAD6775D03}">
      <dgm:prSet/>
      <dgm:spPr/>
      <dgm:t>
        <a:bodyPr/>
        <a:lstStyle/>
        <a:p>
          <a:endParaRPr lang="en-US"/>
        </a:p>
      </dgm:t>
    </dgm:pt>
    <dgm:pt modelId="{2C1EE218-A108-463F-A7F9-A03AE7619A16}">
      <dgm:prSet custT="1"/>
      <dgm:spPr>
        <a:ln>
          <a:solidFill>
            <a:schemeClr val="bg2">
              <a:lumMod val="25000"/>
            </a:schemeClr>
          </a:solidFill>
        </a:ln>
      </dgm:spPr>
      <dgm:t>
        <a:bodyPr/>
        <a:lstStyle/>
        <a:p>
          <a:pPr marL="114300" lvl="1" indent="0" defTabSz="622300">
            <a:lnSpc>
              <a:spcPct val="90000"/>
            </a:lnSpc>
            <a:spcBef>
              <a:spcPct val="0"/>
            </a:spcBef>
            <a:spcAft>
              <a:spcPct val="15000"/>
            </a:spcAft>
            <a:buSzPct val="85000"/>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 Ārstu biedrība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gm:t>
    </dgm:pt>
    <dgm:pt modelId="{E8209379-1AC7-4248-8A8D-ACA74A7269AD}" type="parTrans" cxnId="{73A4FDE9-6BC7-420E-AF42-C90DC3D037E8}">
      <dgm:prSet/>
      <dgm:spPr/>
      <dgm:t>
        <a:bodyPr/>
        <a:lstStyle/>
        <a:p>
          <a:endParaRPr lang="en-US"/>
        </a:p>
      </dgm:t>
    </dgm:pt>
    <dgm:pt modelId="{CD937F23-53FC-499D-9509-40CCAD3F3CD1}" type="sibTrans" cxnId="{73A4FDE9-6BC7-420E-AF42-C90DC3D037E8}">
      <dgm:prSet/>
      <dgm:spPr/>
      <dgm:t>
        <a:bodyPr/>
        <a:lstStyle/>
        <a:p>
          <a:endParaRPr lang="en-US"/>
        </a:p>
      </dgm:t>
    </dgm:pt>
    <dgm:pt modelId="{4C8F0343-B4F7-47DD-93C7-7F7A256D9E82}">
      <dgm:prSet custT="1"/>
      <dgm:spPr>
        <a:ln>
          <a:solidFill>
            <a:schemeClr val="bg2">
              <a:lumMod val="25000"/>
            </a:schemeClr>
          </a:solidFill>
        </a:ln>
      </dgm:spPr>
      <dgm:t>
        <a:bodyPr/>
        <a:lstStyle/>
        <a:p>
          <a:pPr marL="114300" lvl="1" indent="0" defTabSz="622300">
            <a:lnSpc>
              <a:spcPct val="90000"/>
            </a:lnSpc>
            <a:spcBef>
              <a:spcPct val="0"/>
            </a:spcBef>
            <a:spcAft>
              <a:spcPct val="15000"/>
            </a:spcAft>
            <a:buSzPct val="85000"/>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 Māsu asociācija	</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gm:t>
    </dgm:pt>
    <dgm:pt modelId="{62DC8640-B607-46EF-9715-82E9F3927E67}" type="parTrans" cxnId="{A3B31B4F-F7B5-47BC-9579-46E2D005266A}">
      <dgm:prSet/>
      <dgm:spPr/>
      <dgm:t>
        <a:bodyPr/>
        <a:lstStyle/>
        <a:p>
          <a:endParaRPr lang="en-US"/>
        </a:p>
      </dgm:t>
    </dgm:pt>
    <dgm:pt modelId="{BCF395E5-01EF-4845-816F-FD7748D0A846}" type="sibTrans" cxnId="{A3B31B4F-F7B5-47BC-9579-46E2D005266A}">
      <dgm:prSet/>
      <dgm:spPr/>
      <dgm:t>
        <a:bodyPr/>
        <a:lstStyle/>
        <a:p>
          <a:endParaRPr lang="en-US"/>
        </a:p>
      </dgm:t>
    </dgm:pt>
    <dgm:pt modelId="{5F82A647-3BC9-42BA-949F-20F43581DD01}">
      <dgm:prSet custT="1"/>
      <dgm:spPr>
        <a:ln>
          <a:solidFill>
            <a:schemeClr val="bg2">
              <a:lumMod val="25000"/>
            </a:schemeClr>
          </a:solidFill>
        </a:ln>
      </dgm:spPr>
      <dgm:t>
        <a:bodyPr/>
        <a:lstStyle/>
        <a:p>
          <a:pPr marL="114300" lvl="1" indent="0" defTabSz="622300">
            <a:lnSpc>
              <a:spcPct val="90000"/>
            </a:lnSpc>
            <a:spcBef>
              <a:spcPct val="0"/>
            </a:spcBef>
            <a:spcAft>
              <a:spcPct val="15000"/>
            </a:spcAft>
            <a:buSzPct val="85000"/>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 Psihologu biedrība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gm:t>
    </dgm:pt>
    <dgm:pt modelId="{FF25110C-A5C0-43A8-817C-F30EE89D9DB9}" type="parTrans" cxnId="{0B8969CF-3C21-4A65-9397-2416F02BCEA9}">
      <dgm:prSet/>
      <dgm:spPr/>
      <dgm:t>
        <a:bodyPr/>
        <a:lstStyle/>
        <a:p>
          <a:endParaRPr lang="en-US"/>
        </a:p>
      </dgm:t>
    </dgm:pt>
    <dgm:pt modelId="{B92A25A1-6994-468F-B449-32ABEAC248C0}" type="sibTrans" cxnId="{0B8969CF-3C21-4A65-9397-2416F02BCEA9}">
      <dgm:prSet/>
      <dgm:spPr/>
      <dgm:t>
        <a:bodyPr/>
        <a:lstStyle/>
        <a:p>
          <a:endParaRPr lang="en-US"/>
        </a:p>
      </dgm:t>
    </dgm:pt>
    <dgm:pt modelId="{C5B17CF1-1C03-4FD5-BEFF-89A01AFA7D85}">
      <dgm:prSet custT="1"/>
      <dgm:spPr>
        <a:ln>
          <a:solidFill>
            <a:schemeClr val="bg2">
              <a:lumMod val="25000"/>
            </a:schemeClr>
          </a:solidFill>
        </a:ln>
      </dgm:spPr>
      <dgm:t>
        <a:bodyPr/>
        <a:lstStyle/>
        <a:p>
          <a:pPr marL="114300" lvl="1" indent="0" defTabSz="622300">
            <a:lnSpc>
              <a:spcPct val="90000"/>
            </a:lnSpc>
            <a:spcBef>
              <a:spcPct val="0"/>
            </a:spcBef>
            <a:spcAft>
              <a:spcPct val="15000"/>
            </a:spcAft>
            <a:buSzPct val="85000"/>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Sociālo darbinieku biedrība </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gm:t>
    </dgm:pt>
    <dgm:pt modelId="{492A235D-E5EE-428A-BF0E-E4A9DD1129FB}" type="parTrans" cxnId="{EC109201-253A-4A26-A28A-68CE648038F6}">
      <dgm:prSet/>
      <dgm:spPr/>
      <dgm:t>
        <a:bodyPr/>
        <a:lstStyle/>
        <a:p>
          <a:endParaRPr lang="en-US"/>
        </a:p>
      </dgm:t>
    </dgm:pt>
    <dgm:pt modelId="{C75B3637-3502-4816-99F8-6A9CA92C0472}" type="sibTrans" cxnId="{EC109201-253A-4A26-A28A-68CE648038F6}">
      <dgm:prSet/>
      <dgm:spPr/>
      <dgm:t>
        <a:bodyPr/>
        <a:lstStyle/>
        <a:p>
          <a:endParaRPr lang="en-US"/>
        </a:p>
      </dgm:t>
    </dgm:pt>
    <dgm:pt modelId="{06A04709-7F86-416D-9515-4A06871D01BB}">
      <dgm:prSet custT="1"/>
      <dgm:spPr>
        <a:ln>
          <a:solidFill>
            <a:schemeClr val="bg2">
              <a:lumMod val="25000"/>
            </a:schemeClr>
          </a:solidFill>
        </a:ln>
      </dgm:spPr>
      <dgm:t>
        <a:bodyPr/>
        <a:lstStyle/>
        <a:p>
          <a:pPr marL="114300" lvl="1" indent="0" defTabSz="622300">
            <a:lnSpc>
              <a:spcPct val="90000"/>
            </a:lnSpc>
            <a:spcBef>
              <a:spcPct val="0"/>
            </a:spcBef>
            <a:spcAft>
              <a:spcPct val="15000"/>
            </a:spcAft>
            <a:buSzPct val="85000"/>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 Profesionālo sociālā darba speciālistu asociācija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gm:t>
    </dgm:pt>
    <dgm:pt modelId="{2CDD9C4F-52A8-4E19-A786-EA978C23C157}" type="parTrans" cxnId="{B73D5D79-61C6-4F84-A9C1-B737A6738823}">
      <dgm:prSet/>
      <dgm:spPr/>
      <dgm:t>
        <a:bodyPr/>
        <a:lstStyle/>
        <a:p>
          <a:endParaRPr lang="en-US"/>
        </a:p>
      </dgm:t>
    </dgm:pt>
    <dgm:pt modelId="{B71B5710-ACD7-46CF-A212-0AAFB0B1DA1B}" type="sibTrans" cxnId="{B73D5D79-61C6-4F84-A9C1-B737A6738823}">
      <dgm:prSet/>
      <dgm:spPr/>
      <dgm:t>
        <a:bodyPr/>
        <a:lstStyle/>
        <a:p>
          <a:endParaRPr lang="en-US"/>
        </a:p>
      </dgm:t>
    </dgm:pt>
    <dgm:pt modelId="{E8BD23D3-9D98-4520-8C9C-C62B21A463BD}">
      <dgm:prSet custT="1"/>
      <dgm:spPr>
        <a:ln>
          <a:solidFill>
            <a:schemeClr val="bg2">
              <a:lumMod val="25000"/>
            </a:schemeClr>
          </a:solidFill>
        </a:ln>
      </dgm:spPr>
      <dgm:t>
        <a:bodyPr/>
        <a:lstStyle/>
        <a:p>
          <a:pPr marL="114300" marR="0" lvl="1" indent="0"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Papardes zieds</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gm:t>
    </dgm:pt>
    <dgm:pt modelId="{54372246-DC64-4337-8921-8AB4D51409ED}" type="parTrans" cxnId="{FC7DA33B-A1C5-45DF-8A45-FBEFECBE5234}">
      <dgm:prSet/>
      <dgm:spPr/>
      <dgm:t>
        <a:bodyPr/>
        <a:lstStyle/>
        <a:p>
          <a:endParaRPr lang="en-US"/>
        </a:p>
      </dgm:t>
    </dgm:pt>
    <dgm:pt modelId="{93E1B03D-6C91-4336-AB06-D32C382F42A7}" type="sibTrans" cxnId="{FC7DA33B-A1C5-45DF-8A45-FBEFECBE5234}">
      <dgm:prSet/>
      <dgm:spPr/>
      <dgm:t>
        <a:bodyPr/>
        <a:lstStyle/>
        <a:p>
          <a:endParaRPr lang="en-US"/>
        </a:p>
      </dgm:t>
    </dgm:pt>
    <dgm:pt modelId="{B3FAE174-A318-4101-87BF-1A5B9E796281}">
      <dgm:prSet custT="1"/>
      <dgm:spPr>
        <a:ln>
          <a:solidFill>
            <a:schemeClr val="bg2">
              <a:lumMod val="25000"/>
            </a:schemeClr>
          </a:solidFill>
        </a:ln>
      </dgm:spPr>
      <dgm:t>
        <a:bodyPr/>
        <a:lstStyle/>
        <a:p>
          <a:pPr marL="114300" marR="0" lvl="1" indent="0"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Mammām un tētiem.lv</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gm:t>
    </dgm:pt>
    <dgm:pt modelId="{CB257D10-D2C6-4975-B772-CA52ED728A53}" type="sibTrans" cxnId="{73286A7B-E37F-4766-841D-8BC1118A3D89}">
      <dgm:prSet/>
      <dgm:spPr/>
      <dgm:t>
        <a:bodyPr/>
        <a:lstStyle/>
        <a:p>
          <a:endParaRPr lang="en-US"/>
        </a:p>
      </dgm:t>
    </dgm:pt>
    <dgm:pt modelId="{CBAA7FFA-D370-4617-8277-3577710218A6}" type="parTrans" cxnId="{73286A7B-E37F-4766-841D-8BC1118A3D89}">
      <dgm:prSet/>
      <dgm:spPr/>
      <dgm:t>
        <a:bodyPr/>
        <a:lstStyle/>
        <a:p>
          <a:endParaRPr lang="en-US"/>
        </a:p>
      </dgm:t>
    </dgm:pt>
    <dgm:pt modelId="{927D8CF5-2D5F-4483-BBC1-AAB107F6179A}">
      <dgm:prSet custT="1"/>
      <dgm:spPr>
        <a:ln>
          <a:solidFill>
            <a:schemeClr val="bg2">
              <a:lumMod val="25000"/>
            </a:schemeClr>
          </a:solidFill>
        </a:ln>
      </dgm:spPr>
      <dgm:t>
        <a:bodyPr/>
        <a:lstStyle/>
        <a:p>
          <a:pPr marL="114300" marR="0" lvl="1" indent="0"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Asociācija «Ģimene»</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gm:t>
    </dgm:pt>
    <dgm:pt modelId="{E3BC5E25-85E7-4E71-ADE6-651A4EE6D502}" type="parTrans" cxnId="{6413CEC1-5F19-4E98-8D17-549C210B4B61}">
      <dgm:prSet/>
      <dgm:spPr/>
      <dgm:t>
        <a:bodyPr/>
        <a:lstStyle/>
        <a:p>
          <a:endParaRPr lang="en-US"/>
        </a:p>
      </dgm:t>
    </dgm:pt>
    <dgm:pt modelId="{D32F5550-BBBD-4807-BD48-55E3FEF735B7}" type="sibTrans" cxnId="{6413CEC1-5F19-4E98-8D17-549C210B4B61}">
      <dgm:prSet/>
      <dgm:spPr/>
      <dgm:t>
        <a:bodyPr/>
        <a:lstStyle/>
        <a:p>
          <a:endParaRPr lang="en-US"/>
        </a:p>
      </dgm:t>
    </dgm:pt>
    <dgm:pt modelId="{2A71DDF2-CE53-4BE2-993A-DCA32E436983}">
      <dgm:prSet custT="1"/>
      <dgm:spPr>
        <a:ln>
          <a:solidFill>
            <a:schemeClr val="bg2">
              <a:lumMod val="25000"/>
            </a:schemeClr>
          </a:solidFill>
        </a:ln>
      </dgm:spPr>
      <dgm:t>
        <a:bodyPr/>
        <a:lstStyle/>
        <a:p>
          <a:pPr marL="114300" marR="0" lvl="1" indent="0"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Apeirons - invalīdu un viņu draugu apvienība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gm:t>
    </dgm:pt>
    <dgm:pt modelId="{68E4EBD4-BA6C-4C9B-9ACA-AF787B326DA7}" type="parTrans" cxnId="{A051860D-4F54-4FEE-9417-3836D99CB60E}">
      <dgm:prSet/>
      <dgm:spPr/>
      <dgm:t>
        <a:bodyPr/>
        <a:lstStyle/>
        <a:p>
          <a:endParaRPr lang="en-US"/>
        </a:p>
      </dgm:t>
    </dgm:pt>
    <dgm:pt modelId="{006EF30C-AC6C-4FB7-A69A-657EE3382EF3}" type="sibTrans" cxnId="{A051860D-4F54-4FEE-9417-3836D99CB60E}">
      <dgm:prSet/>
      <dgm:spPr/>
      <dgm:t>
        <a:bodyPr/>
        <a:lstStyle/>
        <a:p>
          <a:endParaRPr lang="en-US"/>
        </a:p>
      </dgm:t>
    </dgm:pt>
    <dgm:pt modelId="{BC5B6553-8298-4AB9-B0B2-C0F4B333AE0A}">
      <dgm:prSet custT="1"/>
      <dgm:spPr>
        <a:ln>
          <a:solidFill>
            <a:schemeClr val="bg2">
              <a:lumMod val="25000"/>
            </a:schemeClr>
          </a:solidFill>
        </a:ln>
      </dgm:spPr>
      <dgm:t>
        <a:bodyPr/>
        <a:lstStyle/>
        <a:p>
          <a:pPr marL="114300" lvl="1" indent="0" defTabSz="622300">
            <a:lnSpc>
              <a:spcPct val="90000"/>
            </a:lnSpc>
            <a:spcBef>
              <a:spcPct val="0"/>
            </a:spcBef>
            <a:spcAft>
              <a:spcPct val="15000"/>
            </a:spcAft>
            <a:buSzPct val="85000"/>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Nodibinājums «Centrs </a:t>
          </a:r>
          <a:r>
            <a:rPr lang="lv-LV"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Dardedze</a:t>
          </a: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gm:t>
    </dgm:pt>
    <dgm:pt modelId="{7A2C282F-F8F4-4E89-BF94-2E183FECF48A}" type="parTrans" cxnId="{462E0E53-146C-48A7-8211-2E97C0F34CC8}">
      <dgm:prSet/>
      <dgm:spPr/>
      <dgm:t>
        <a:bodyPr/>
        <a:lstStyle/>
        <a:p>
          <a:endParaRPr lang="en-US"/>
        </a:p>
      </dgm:t>
    </dgm:pt>
    <dgm:pt modelId="{45537D6A-4022-424E-80CB-45B8A0FCD751}" type="sibTrans" cxnId="{462E0E53-146C-48A7-8211-2E97C0F34CC8}">
      <dgm:prSet/>
      <dgm:spPr/>
      <dgm:t>
        <a:bodyPr/>
        <a:lstStyle/>
        <a:p>
          <a:endParaRPr lang="en-US"/>
        </a:p>
      </dgm:t>
    </dgm:pt>
    <dgm:pt modelId="{BB413528-7F70-4186-9B7D-133464307DC8}">
      <dgm:prSet custT="1"/>
      <dgm:spPr>
        <a:ln>
          <a:solidFill>
            <a:schemeClr val="bg2">
              <a:lumMod val="25000"/>
            </a:schemeClr>
          </a:solidFill>
        </a:ln>
      </dgm:spPr>
      <dgm:t>
        <a:bodyPr/>
        <a:lstStyle/>
        <a:p>
          <a:pPr marL="114300" marR="0" lvl="1" indent="0"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rPr>
            <a:t>Servisa suņu biedrība «Teodors»</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gm:t>
    </dgm:pt>
    <dgm:pt modelId="{F0F7E811-AAD8-4057-B155-B2EA7FD198B6}" type="parTrans" cxnId="{BBA2E279-9CBC-4ACC-80E9-A82AD5D39FE4}">
      <dgm:prSet/>
      <dgm:spPr/>
      <dgm:t>
        <a:bodyPr/>
        <a:lstStyle/>
        <a:p>
          <a:endParaRPr lang="en-US"/>
        </a:p>
      </dgm:t>
    </dgm:pt>
    <dgm:pt modelId="{0A44BE8E-D426-430B-8D87-07470EBC991B}" type="sibTrans" cxnId="{BBA2E279-9CBC-4ACC-80E9-A82AD5D39FE4}">
      <dgm:prSet/>
      <dgm:spPr/>
      <dgm:t>
        <a:bodyPr/>
        <a:lstStyle/>
        <a:p>
          <a:endParaRPr lang="en-US"/>
        </a:p>
      </dgm:t>
    </dgm:pt>
    <dgm:pt modelId="{64F9955E-CF7B-4306-B0C1-B2D181080B90}">
      <dgm:prSet custT="1"/>
      <dgm:spPr>
        <a:ln>
          <a:solidFill>
            <a:schemeClr val="bg2">
              <a:lumMod val="25000"/>
            </a:schemeClr>
          </a:solidFill>
        </a:ln>
      </dgm:spPr>
      <dgm:t>
        <a:bodyPr/>
        <a:lstStyle/>
        <a:p>
          <a:pPr marL="114300" marR="0" lvl="1" indent="0"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 Pilsoniskā alianse</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gm:t>
    </dgm:pt>
    <dgm:pt modelId="{44CE8CAF-EEB8-410C-A240-D0808EC2DF8F}" type="parTrans" cxnId="{1BB07667-7D4F-41EE-8771-C3D894ECA9C6}">
      <dgm:prSet/>
      <dgm:spPr/>
      <dgm:t>
        <a:bodyPr/>
        <a:lstStyle/>
        <a:p>
          <a:endParaRPr lang="lv-LV"/>
        </a:p>
      </dgm:t>
    </dgm:pt>
    <dgm:pt modelId="{7744A5A4-21ED-4170-86CF-9BABD1984973}" type="sibTrans" cxnId="{1BB07667-7D4F-41EE-8771-C3D894ECA9C6}">
      <dgm:prSet/>
      <dgm:spPr/>
      <dgm:t>
        <a:bodyPr/>
        <a:lstStyle/>
        <a:p>
          <a:endParaRPr lang="lv-LV"/>
        </a:p>
      </dgm:t>
    </dgm:pt>
    <dgm:pt modelId="{8A284B58-8798-4EAA-AC3C-0B3B840354D4}">
      <dgm:prSet custT="1"/>
      <dgm:spPr>
        <a:ln>
          <a:solidFill>
            <a:schemeClr val="bg2">
              <a:lumMod val="25000"/>
            </a:schemeClr>
          </a:solidFill>
        </a:ln>
      </dgm:spPr>
      <dgm:t>
        <a:bodyPr/>
        <a:lstStyle/>
        <a:p>
          <a:pPr marL="114300" marR="0" lvl="1" indent="0"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 Ģimenes ārstu asociācija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gm:t>
    </dgm:pt>
    <dgm:pt modelId="{DC397DA2-00C8-4C5A-A4C6-453786183913}" type="parTrans" cxnId="{A3D99C78-F85C-4480-BBF4-04AAE4CE91B2}">
      <dgm:prSet/>
      <dgm:spPr/>
      <dgm:t>
        <a:bodyPr/>
        <a:lstStyle/>
        <a:p>
          <a:endParaRPr lang="lv-LV"/>
        </a:p>
      </dgm:t>
    </dgm:pt>
    <dgm:pt modelId="{8793685E-1FD3-4676-8C6D-127DC7874E2F}" type="sibTrans" cxnId="{A3D99C78-F85C-4480-BBF4-04AAE4CE91B2}">
      <dgm:prSet/>
      <dgm:spPr/>
      <dgm:t>
        <a:bodyPr/>
        <a:lstStyle/>
        <a:p>
          <a:endParaRPr lang="lv-LV"/>
        </a:p>
      </dgm:t>
    </dgm:pt>
    <dgm:pt modelId="{A93F9A34-77FD-4868-B3A9-F3064F38510B}">
      <dgm:prSet custT="1"/>
      <dgm:spPr>
        <a:ln>
          <a:solidFill>
            <a:schemeClr val="bg2">
              <a:lumMod val="25000"/>
            </a:schemeClr>
          </a:solidFill>
        </a:ln>
      </dgm:spPr>
      <dgm:t>
        <a:bodyPr/>
        <a:lstStyle/>
        <a:p>
          <a:pPr marL="114300" marR="0" lvl="1" indent="0"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 Veselības ekonomikas asociācija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gm:t>
    </dgm:pt>
    <dgm:pt modelId="{5C296DE7-7DAC-4F71-B41A-8C3435E98DA4}" type="parTrans" cxnId="{86093C96-7BA6-4349-9C71-BFC2E3834457}">
      <dgm:prSet/>
      <dgm:spPr/>
      <dgm:t>
        <a:bodyPr/>
        <a:lstStyle/>
        <a:p>
          <a:endParaRPr lang="lv-LV"/>
        </a:p>
      </dgm:t>
    </dgm:pt>
    <dgm:pt modelId="{7B51807A-1A1A-4512-AD41-888165E429F2}" type="sibTrans" cxnId="{86093C96-7BA6-4349-9C71-BFC2E3834457}">
      <dgm:prSet/>
      <dgm:spPr/>
      <dgm:t>
        <a:bodyPr/>
        <a:lstStyle/>
        <a:p>
          <a:endParaRPr lang="lv-LV"/>
        </a:p>
      </dgm:t>
    </dgm:pt>
    <dgm:pt modelId="{FB360022-2E09-4413-A8E9-B77738C4D0B0}">
      <dgm:prSet custT="1"/>
      <dgm:spPr>
        <a:ln>
          <a:solidFill>
            <a:schemeClr val="bg2">
              <a:lumMod val="25000"/>
            </a:schemeClr>
          </a:solidFill>
        </a:ln>
      </dgm:spPr>
      <dgm:t>
        <a:bodyPr/>
        <a:lstStyle/>
        <a:p>
          <a:pPr marL="114300" marR="0" lvl="1" indent="0"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gm:t>
    </dgm:pt>
    <dgm:pt modelId="{81264719-F48C-46C7-A565-454B93660EA7}" type="parTrans" cxnId="{A7B6FEF2-03A9-47F2-AC23-DE7580D6DE72}">
      <dgm:prSet/>
      <dgm:spPr/>
      <dgm:t>
        <a:bodyPr/>
        <a:lstStyle/>
        <a:p>
          <a:endParaRPr lang="lv-LV"/>
        </a:p>
      </dgm:t>
    </dgm:pt>
    <dgm:pt modelId="{67983A98-A245-491A-ACB7-B786E4F1E4C8}" type="sibTrans" cxnId="{A7B6FEF2-03A9-47F2-AC23-DE7580D6DE72}">
      <dgm:prSet/>
      <dgm:spPr/>
      <dgm:t>
        <a:bodyPr/>
        <a:lstStyle/>
        <a:p>
          <a:endParaRPr lang="lv-LV"/>
        </a:p>
      </dgm:t>
    </dgm:pt>
    <dgm:pt modelId="{9EF875FE-FE03-4132-AC26-5DE01B297781}">
      <dgm:prSet custT="1"/>
      <dgm:spPr>
        <a:ln>
          <a:solidFill>
            <a:schemeClr val="bg2">
              <a:lumMod val="25000"/>
            </a:schemeClr>
          </a:solidFill>
        </a:ln>
      </dgm:spPr>
      <dgm:t>
        <a:bodyPr/>
        <a:lstStyle/>
        <a:p>
          <a:pPr marL="114300" marR="0" lvl="1" indent="0"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 Olimpiskā komiteja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gm:t>
    </dgm:pt>
    <dgm:pt modelId="{9607EE6D-8AB9-4026-AB32-4C089C17F803}" type="parTrans" cxnId="{8C401CB9-FBA7-40FF-B4A3-4C8A42E7ADCF}">
      <dgm:prSet/>
      <dgm:spPr/>
      <dgm:t>
        <a:bodyPr/>
        <a:lstStyle/>
        <a:p>
          <a:endParaRPr lang="lv-LV"/>
        </a:p>
      </dgm:t>
    </dgm:pt>
    <dgm:pt modelId="{B7FA2F87-8DCA-4537-AC9D-A106C9DC5A86}" type="sibTrans" cxnId="{8C401CB9-FBA7-40FF-B4A3-4C8A42E7ADCF}">
      <dgm:prSet/>
      <dgm:spPr/>
      <dgm:t>
        <a:bodyPr/>
        <a:lstStyle/>
        <a:p>
          <a:endParaRPr lang="lv-LV"/>
        </a:p>
      </dgm:t>
    </dgm:pt>
    <dgm:pt modelId="{33CE04DE-E0C6-4957-AC46-AD229D8FBAC0}">
      <dgm:prSet custT="1"/>
      <dgm:spPr>
        <a:ln>
          <a:solidFill>
            <a:schemeClr val="bg2">
              <a:lumMod val="25000"/>
            </a:schemeClr>
          </a:solidFill>
        </a:ln>
      </dgm:spPr>
      <dgm:t>
        <a:bodyPr/>
        <a:lstStyle/>
        <a:p>
          <a:pPr marL="114300" marR="0" lvl="1" indent="0"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Nākotnes fonds</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gm:t>
    </dgm:pt>
    <dgm:pt modelId="{3FDDC0EA-A39C-49B2-A1CF-778F5A8F5ECD}" type="parTrans" cxnId="{65EBDEA7-AD25-4A10-B499-226A06F9A245}">
      <dgm:prSet/>
      <dgm:spPr/>
      <dgm:t>
        <a:bodyPr/>
        <a:lstStyle/>
        <a:p>
          <a:endParaRPr lang="lv-LV"/>
        </a:p>
      </dgm:t>
    </dgm:pt>
    <dgm:pt modelId="{E7C7C3AC-4AF0-431B-96A1-94F9C5067FF9}" type="sibTrans" cxnId="{65EBDEA7-AD25-4A10-B499-226A06F9A245}">
      <dgm:prSet/>
      <dgm:spPr/>
      <dgm:t>
        <a:bodyPr/>
        <a:lstStyle/>
        <a:p>
          <a:endParaRPr lang="lv-LV"/>
        </a:p>
      </dgm:t>
    </dgm:pt>
    <dgm:pt modelId="{5CA0F2EA-D9F4-4F26-B328-BF9EDCBD43C2}">
      <dgm:prSet custT="1"/>
      <dgm:spPr>
        <a:ln>
          <a:solidFill>
            <a:schemeClr val="bg2">
              <a:lumMod val="25000"/>
            </a:schemeClr>
          </a:solidFill>
        </a:ln>
      </dgm:spPr>
      <dgm:t>
        <a:bodyPr/>
        <a:lstStyle/>
        <a:p>
          <a:pPr marL="114300" marR="0" lvl="1" indent="0"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 </a:t>
          </a:r>
          <a:r>
            <a:rPr lang="lv-LV"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Autisma</a:t>
          </a: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 apvienība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gm:t>
    </dgm:pt>
    <dgm:pt modelId="{6E4A564C-CCCB-46D7-A270-16DB5AFF7F09}" type="parTrans" cxnId="{265F0F8A-D33F-43B8-AE97-61D3C6B34D67}">
      <dgm:prSet/>
      <dgm:spPr/>
      <dgm:t>
        <a:bodyPr/>
        <a:lstStyle/>
        <a:p>
          <a:endParaRPr lang="lv-LV"/>
        </a:p>
      </dgm:t>
    </dgm:pt>
    <dgm:pt modelId="{166EE81D-D2D7-441C-A4EF-6A50A6AFA6C0}" type="sibTrans" cxnId="{265F0F8A-D33F-43B8-AE97-61D3C6B34D67}">
      <dgm:prSet/>
      <dgm:spPr/>
      <dgm:t>
        <a:bodyPr/>
        <a:lstStyle/>
        <a:p>
          <a:endParaRPr lang="lv-LV"/>
        </a:p>
      </dgm:t>
    </dgm:pt>
    <dgm:pt modelId="{2B2D1065-7418-464D-8B55-2DB08FCE3F6D}" type="pres">
      <dgm:prSet presAssocID="{BEFBF2F3-55EC-714E-9A5F-A71E209E367B}" presName="linear" presStyleCnt="0">
        <dgm:presLayoutVars>
          <dgm:dir/>
          <dgm:animLvl val="lvl"/>
          <dgm:resizeHandles val="exact"/>
        </dgm:presLayoutVars>
      </dgm:prSet>
      <dgm:spPr/>
    </dgm:pt>
    <dgm:pt modelId="{02CB503A-530A-814B-A3BE-19DF4C5D8679}" type="pres">
      <dgm:prSet presAssocID="{F5915AF8-DC97-9845-AEAC-4BB39200D21E}" presName="parentLin" presStyleCnt="0"/>
      <dgm:spPr/>
    </dgm:pt>
    <dgm:pt modelId="{4FC53588-622A-724C-BCA7-7013F28F7013}" type="pres">
      <dgm:prSet presAssocID="{F5915AF8-DC97-9845-AEAC-4BB39200D21E}" presName="parentLeftMargin" presStyleLbl="node1" presStyleIdx="0" presStyleCnt="2"/>
      <dgm:spPr/>
    </dgm:pt>
    <dgm:pt modelId="{46496126-A6F0-DD44-8F2F-6BF1942B2CB9}" type="pres">
      <dgm:prSet presAssocID="{F5915AF8-DC97-9845-AEAC-4BB39200D21E}" presName="parentText" presStyleLbl="node1" presStyleIdx="0" presStyleCnt="2">
        <dgm:presLayoutVars>
          <dgm:chMax val="0"/>
          <dgm:bulletEnabled val="1"/>
        </dgm:presLayoutVars>
      </dgm:prSet>
      <dgm:spPr/>
    </dgm:pt>
    <dgm:pt modelId="{76AF71B8-B868-0B44-B335-B4A9AB364C32}" type="pres">
      <dgm:prSet presAssocID="{F5915AF8-DC97-9845-AEAC-4BB39200D21E}" presName="negativeSpace" presStyleCnt="0"/>
      <dgm:spPr/>
    </dgm:pt>
    <dgm:pt modelId="{969E934F-F1E5-A248-AEA5-E8D12B4E74C7}" type="pres">
      <dgm:prSet presAssocID="{F5915AF8-DC97-9845-AEAC-4BB39200D21E}" presName="childText" presStyleLbl="conFgAcc1" presStyleIdx="0" presStyleCnt="2">
        <dgm:presLayoutVars>
          <dgm:bulletEnabled val="1"/>
        </dgm:presLayoutVars>
      </dgm:prSet>
      <dgm:spPr/>
    </dgm:pt>
    <dgm:pt modelId="{FDDE04C0-FE52-BB45-9146-7D4385608404}" type="pres">
      <dgm:prSet presAssocID="{F1912791-E766-F441-A8FD-1B73153B26A2}" presName="spaceBetweenRectangles" presStyleCnt="0"/>
      <dgm:spPr/>
    </dgm:pt>
    <dgm:pt modelId="{C9D012E0-153C-6F4F-BEA5-13569A5EABB7}" type="pres">
      <dgm:prSet presAssocID="{B0AEC718-3CC5-E642-8A63-6B6F501CDD4F}" presName="parentLin" presStyleCnt="0"/>
      <dgm:spPr/>
    </dgm:pt>
    <dgm:pt modelId="{7726EC0E-D1E2-3942-A469-D91908BF670D}" type="pres">
      <dgm:prSet presAssocID="{B0AEC718-3CC5-E642-8A63-6B6F501CDD4F}" presName="parentLeftMargin" presStyleLbl="node1" presStyleIdx="0" presStyleCnt="2"/>
      <dgm:spPr/>
    </dgm:pt>
    <dgm:pt modelId="{8C87F441-27D8-2D4E-848F-857256EBF0B3}" type="pres">
      <dgm:prSet presAssocID="{B0AEC718-3CC5-E642-8A63-6B6F501CDD4F}" presName="parentText" presStyleLbl="node1" presStyleIdx="1" presStyleCnt="2">
        <dgm:presLayoutVars>
          <dgm:chMax val="0"/>
          <dgm:bulletEnabled val="1"/>
        </dgm:presLayoutVars>
      </dgm:prSet>
      <dgm:spPr/>
    </dgm:pt>
    <dgm:pt modelId="{AB069A1F-AF21-884B-82B4-125AA0FFF806}" type="pres">
      <dgm:prSet presAssocID="{B0AEC718-3CC5-E642-8A63-6B6F501CDD4F}" presName="negativeSpace" presStyleCnt="0"/>
      <dgm:spPr/>
    </dgm:pt>
    <dgm:pt modelId="{53D64FF1-2DE1-744E-943F-2C46385542A6}" type="pres">
      <dgm:prSet presAssocID="{B0AEC718-3CC5-E642-8A63-6B6F501CDD4F}" presName="childText" presStyleLbl="conFgAcc1" presStyleIdx="1" presStyleCnt="2">
        <dgm:presLayoutVars>
          <dgm:bulletEnabled val="1"/>
        </dgm:presLayoutVars>
      </dgm:prSet>
      <dgm:spPr/>
    </dgm:pt>
  </dgm:ptLst>
  <dgm:cxnLst>
    <dgm:cxn modelId="{EC109201-253A-4A26-A28A-68CE648038F6}" srcId="{B0AEC718-3CC5-E642-8A63-6B6F501CDD4F}" destId="{C5B17CF1-1C03-4FD5-BEFF-89A01AFA7D85}" srcOrd="7" destOrd="0" parTransId="{492A235D-E5EE-428A-BF0E-E4A9DD1129FB}" sibTransId="{C75B3637-3502-4816-99F8-6A9CA92C0472}"/>
    <dgm:cxn modelId="{15C47605-B6C2-434C-ACE6-F854CDA3BAA7}" type="presOf" srcId="{BB413528-7F70-4186-9B7D-133464307DC8}" destId="{53D64FF1-2DE1-744E-943F-2C46385542A6}" srcOrd="0" destOrd="14" presId="urn:microsoft.com/office/officeart/2005/8/layout/list1"/>
    <dgm:cxn modelId="{A051860D-4F54-4FEE-9417-3836D99CB60E}" srcId="{B0AEC718-3CC5-E642-8A63-6B6F501CDD4F}" destId="{2A71DDF2-CE53-4BE2-993A-DCA32E436983}" srcOrd="10" destOrd="0" parTransId="{68E4EBD4-BA6C-4C9B-9ACA-AF787B326DA7}" sibTransId="{006EF30C-AC6C-4FB7-A69A-657EE3382EF3}"/>
    <dgm:cxn modelId="{B58F0A1E-C7D5-B243-85E7-0C9F45B29D56}" srcId="{F5915AF8-DC97-9845-AEAC-4BB39200D21E}" destId="{51C6CA5E-DCF2-4941-BA55-756970746221}" srcOrd="0" destOrd="0" parTransId="{6404B31F-2DDA-E449-9681-0E4548A09684}" sibTransId="{8539226A-A4D8-344D-9743-05227DD95B60}"/>
    <dgm:cxn modelId="{44299D1F-DD79-4C8D-B832-95D963BFC9E0}" type="presOf" srcId="{2C1EE218-A108-463F-A7F9-A03AE7619A16}" destId="{53D64FF1-2DE1-744E-943F-2C46385542A6}" srcOrd="0" destOrd="4" presId="urn:microsoft.com/office/officeart/2005/8/layout/list1"/>
    <dgm:cxn modelId="{D53C3B25-0462-4B83-953A-B4E759378A7E}" type="presOf" srcId="{927D8CF5-2D5F-4483-BBC1-AAB107F6179A}" destId="{53D64FF1-2DE1-744E-943F-2C46385542A6}" srcOrd="0" destOrd="9" presId="urn:microsoft.com/office/officeart/2005/8/layout/list1"/>
    <dgm:cxn modelId="{9AD5B426-9980-4D21-963C-04B6AA682C79}" type="presOf" srcId="{4C8F0343-B4F7-47DD-93C7-7F7A256D9E82}" destId="{53D64FF1-2DE1-744E-943F-2C46385542A6}" srcOrd="0" destOrd="5" presId="urn:microsoft.com/office/officeart/2005/8/layout/list1"/>
    <dgm:cxn modelId="{D1B7B928-7520-432E-9B38-10BDAB43A5D5}" type="presOf" srcId="{9EF875FE-FE03-4132-AC26-5DE01B297781}" destId="{53D64FF1-2DE1-744E-943F-2C46385542A6}" srcOrd="0" destOrd="18" presId="urn:microsoft.com/office/officeart/2005/8/layout/list1"/>
    <dgm:cxn modelId="{09616A2A-FCE1-FB42-8245-0A529466F293}" type="presOf" srcId="{E1B13BBD-20D5-9E4F-99D1-B6151C0E56ED}" destId="{969E934F-F1E5-A248-AEA5-E8D12B4E74C7}" srcOrd="0" destOrd="1" presId="urn:microsoft.com/office/officeart/2005/8/layout/list1"/>
    <dgm:cxn modelId="{7CFF1A2D-A328-DA43-8229-733C326F6BC3}" type="presOf" srcId="{3006E187-BC6D-044C-B1EA-0C75D841D412}" destId="{53D64FF1-2DE1-744E-943F-2C46385542A6}" srcOrd="0" destOrd="0" presId="urn:microsoft.com/office/officeart/2005/8/layout/list1"/>
    <dgm:cxn modelId="{80B3443A-D18E-490F-BD8B-EFED326A9DC4}" type="presOf" srcId="{DD6CD55E-436C-4C03-B474-EA4C11167C0C}" destId="{53D64FF1-2DE1-744E-943F-2C46385542A6}" srcOrd="0" destOrd="3" presId="urn:microsoft.com/office/officeart/2005/8/layout/list1"/>
    <dgm:cxn modelId="{FC7DA33B-A1C5-45DF-8A45-FBEFECBE5234}" srcId="{B0AEC718-3CC5-E642-8A63-6B6F501CDD4F}" destId="{E8BD23D3-9D98-4520-8C9C-C62B21A463BD}" srcOrd="13" destOrd="0" parTransId="{54372246-DC64-4337-8921-8AB4D51409ED}" sibTransId="{93E1B03D-6C91-4336-AB06-D32C382F42A7}"/>
    <dgm:cxn modelId="{27628B5D-FC67-43F5-809B-6B1C9C398559}" type="presOf" srcId="{64F9955E-CF7B-4306-B0C1-B2D181080B90}" destId="{53D64FF1-2DE1-744E-943F-2C46385542A6}" srcOrd="0" destOrd="15" presId="urn:microsoft.com/office/officeart/2005/8/layout/list1"/>
    <dgm:cxn modelId="{96F8A163-8B36-4A5B-8F40-2E4F9715AB9E}" type="presOf" srcId="{FB360022-2E09-4413-A8E9-B77738C4D0B0}" destId="{53D64FF1-2DE1-744E-943F-2C46385542A6}" srcOrd="0" destOrd="21" presId="urn:microsoft.com/office/officeart/2005/8/layout/list1"/>
    <dgm:cxn modelId="{A445C365-FF31-5046-81B0-6FA9EDE9AFD3}" type="presOf" srcId="{BEFBF2F3-55EC-714E-9A5F-A71E209E367B}" destId="{2B2D1065-7418-464D-8B55-2DB08FCE3F6D}" srcOrd="0" destOrd="0" presId="urn:microsoft.com/office/officeart/2005/8/layout/list1"/>
    <dgm:cxn modelId="{1BB07667-7D4F-41EE-8771-C3D894ECA9C6}" srcId="{B0AEC718-3CC5-E642-8A63-6B6F501CDD4F}" destId="{64F9955E-CF7B-4306-B0C1-B2D181080B90}" srcOrd="15" destOrd="0" parTransId="{44CE8CAF-EEB8-410C-A240-D0808EC2DF8F}" sibTransId="{7744A5A4-21ED-4170-86CF-9BABD1984973}"/>
    <dgm:cxn modelId="{6E054B6B-E31E-E640-9B26-57604BCDF73A}" srcId="{B0AEC718-3CC5-E642-8A63-6B6F501CDD4F}" destId="{3006E187-BC6D-044C-B1EA-0C75D841D412}" srcOrd="0" destOrd="0" parTransId="{971368BD-48AD-4341-89BD-92A94EF20C1D}" sibTransId="{8AB00E21-C6C7-5A46-8885-5524180BFC28}"/>
    <dgm:cxn modelId="{D4D9F76C-5ECE-4441-960D-351957830EF8}" srcId="{BEFBF2F3-55EC-714E-9A5F-A71E209E367B}" destId="{B0AEC718-3CC5-E642-8A63-6B6F501CDD4F}" srcOrd="1" destOrd="0" parTransId="{339CDD91-F27E-7E41-BDD0-5EA77BFD407E}" sibTransId="{7DA12890-828B-C64D-9FC2-36BDF311A5B8}"/>
    <dgm:cxn modelId="{C26C386D-E11F-459D-BBD0-478B94FAA9C4}" type="presOf" srcId="{33CE04DE-E0C6-4957-AC46-AD229D8FBAC0}" destId="{53D64FF1-2DE1-744E-943F-2C46385542A6}" srcOrd="0" destOrd="19" presId="urn:microsoft.com/office/officeart/2005/8/layout/list1"/>
    <dgm:cxn modelId="{A3B31B4F-F7B5-47BC-9579-46E2D005266A}" srcId="{B0AEC718-3CC5-E642-8A63-6B6F501CDD4F}" destId="{4C8F0343-B4F7-47DD-93C7-7F7A256D9E82}" srcOrd="5" destOrd="0" parTransId="{62DC8640-B607-46EF-9715-82E9F3927E67}" sibTransId="{BCF395E5-01EF-4845-816F-FD7748D0A846}"/>
    <dgm:cxn modelId="{ED77904F-ECAA-144B-A1A6-5A2760E91533}" type="presOf" srcId="{F5915AF8-DC97-9845-AEAC-4BB39200D21E}" destId="{4FC53588-622A-724C-BCA7-7013F28F7013}" srcOrd="0" destOrd="0" presId="urn:microsoft.com/office/officeart/2005/8/layout/list1"/>
    <dgm:cxn modelId="{8745AF72-0DF1-4C4F-8B6D-8394A67CE4DB}" srcId="{B0AEC718-3CC5-E642-8A63-6B6F501CDD4F}" destId="{40D04436-FBD7-4F8E-B0F7-932863968324}" srcOrd="1" destOrd="0" parTransId="{2072D290-1A30-4B87-A6A4-324C31AEC33D}" sibTransId="{851843B2-3214-417F-92E0-5DFBFB61CB0B}"/>
    <dgm:cxn modelId="{462E0E53-146C-48A7-8211-2E97C0F34CC8}" srcId="{B0AEC718-3CC5-E642-8A63-6B6F501CDD4F}" destId="{BC5B6553-8298-4AB9-B0B2-C0F4B333AE0A}" srcOrd="12" destOrd="0" parTransId="{7A2C282F-F8F4-4E89-BF94-2E183FECF48A}" sibTransId="{45537D6A-4022-424E-80CB-45B8A0FCD751}"/>
    <dgm:cxn modelId="{18A2AF73-7372-418D-AD67-73CAD6775D03}" srcId="{B0AEC718-3CC5-E642-8A63-6B6F501CDD4F}" destId="{DD6CD55E-436C-4C03-B474-EA4C11167C0C}" srcOrd="3" destOrd="0" parTransId="{E5C38116-32D4-425C-996D-C56A778C2DA8}" sibTransId="{BDF00836-3E2C-41C0-92C4-382B391C996E}"/>
    <dgm:cxn modelId="{A3D99C78-F85C-4480-BBF4-04AAE4CE91B2}" srcId="{B0AEC718-3CC5-E642-8A63-6B6F501CDD4F}" destId="{8A284B58-8798-4EAA-AC3C-0B3B840354D4}" srcOrd="16" destOrd="0" parTransId="{DC397DA2-00C8-4C5A-A4C6-453786183913}" sibTransId="{8793685E-1FD3-4676-8C6D-127DC7874E2F}"/>
    <dgm:cxn modelId="{9713A058-0B0B-4DD7-8B16-FCE6902908D4}" type="presOf" srcId="{06A04709-7F86-416D-9515-4A06871D01BB}" destId="{53D64FF1-2DE1-744E-943F-2C46385542A6}" srcOrd="0" destOrd="11" presId="urn:microsoft.com/office/officeart/2005/8/layout/list1"/>
    <dgm:cxn modelId="{B73D5D79-61C6-4F84-A9C1-B737A6738823}" srcId="{B0AEC718-3CC5-E642-8A63-6B6F501CDD4F}" destId="{06A04709-7F86-416D-9515-4A06871D01BB}" srcOrd="11" destOrd="0" parTransId="{2CDD9C4F-52A8-4E19-A786-EA978C23C157}" sibTransId="{B71B5710-ACD7-46CF-A212-0AAFB0B1DA1B}"/>
    <dgm:cxn modelId="{BBA2E279-9CBC-4ACC-80E9-A82AD5D39FE4}" srcId="{B0AEC718-3CC5-E642-8A63-6B6F501CDD4F}" destId="{BB413528-7F70-4186-9B7D-133464307DC8}" srcOrd="14" destOrd="0" parTransId="{F0F7E811-AAD8-4057-B155-B2EA7FD198B6}" sibTransId="{0A44BE8E-D426-430B-8D87-07470EBC991B}"/>
    <dgm:cxn modelId="{58AAF55A-465F-4700-9AFC-041E911F4BCB}" type="presOf" srcId="{B3FAE174-A318-4101-87BF-1A5B9E796281}" destId="{53D64FF1-2DE1-744E-943F-2C46385542A6}" srcOrd="0" destOrd="8" presId="urn:microsoft.com/office/officeart/2005/8/layout/list1"/>
    <dgm:cxn modelId="{73286A7B-E37F-4766-841D-8BC1118A3D89}" srcId="{B0AEC718-3CC5-E642-8A63-6B6F501CDD4F}" destId="{B3FAE174-A318-4101-87BF-1A5B9E796281}" srcOrd="8" destOrd="0" parTransId="{CBAA7FFA-D370-4617-8277-3577710218A6}" sibTransId="{CB257D10-D2C6-4975-B772-CA52ED728A53}"/>
    <dgm:cxn modelId="{7EB85E83-E8A1-E94B-A2F0-AC2B58F11D85}" srcId="{BEFBF2F3-55EC-714E-9A5F-A71E209E367B}" destId="{F5915AF8-DC97-9845-AEAC-4BB39200D21E}" srcOrd="0" destOrd="0" parTransId="{72A18F5B-5E8E-6E45-BF95-28BB1BA2323F}" sibTransId="{F1912791-E766-F441-A8FD-1B73153B26A2}"/>
    <dgm:cxn modelId="{73C7F283-7A88-8841-8219-56C1ACE5E4BF}" type="presOf" srcId="{F5915AF8-DC97-9845-AEAC-4BB39200D21E}" destId="{46496126-A6F0-DD44-8F2F-6BF1942B2CB9}" srcOrd="1" destOrd="0" presId="urn:microsoft.com/office/officeart/2005/8/layout/list1"/>
    <dgm:cxn modelId="{2F9B6489-F95E-4A7B-98BA-83D165DEC92E}" type="presOf" srcId="{0989A89E-8AB2-419A-892B-6B9F41EE7A56}" destId="{53D64FF1-2DE1-744E-943F-2C46385542A6}" srcOrd="0" destOrd="2" presId="urn:microsoft.com/office/officeart/2005/8/layout/list1"/>
    <dgm:cxn modelId="{265F0F8A-D33F-43B8-AE97-61D3C6B34D67}" srcId="{B0AEC718-3CC5-E642-8A63-6B6F501CDD4F}" destId="{5CA0F2EA-D9F4-4F26-B328-BF9EDCBD43C2}" srcOrd="20" destOrd="0" parTransId="{6E4A564C-CCCB-46D7-A270-16DB5AFF7F09}" sibTransId="{166EE81D-D2D7-441C-A4EF-6A50A6AFA6C0}"/>
    <dgm:cxn modelId="{86093C96-7BA6-4349-9C71-BFC2E3834457}" srcId="{B0AEC718-3CC5-E642-8A63-6B6F501CDD4F}" destId="{A93F9A34-77FD-4868-B3A9-F3064F38510B}" srcOrd="17" destOrd="0" parTransId="{5C296DE7-7DAC-4F71-B41A-8C3435E98DA4}" sibTransId="{7B51807A-1A1A-4512-AD41-888165E429F2}"/>
    <dgm:cxn modelId="{9711FB97-9385-483D-9B04-D5B3A18A6061}" type="presOf" srcId="{C5B17CF1-1C03-4FD5-BEFF-89A01AFA7D85}" destId="{53D64FF1-2DE1-744E-943F-2C46385542A6}" srcOrd="0" destOrd="7" presId="urn:microsoft.com/office/officeart/2005/8/layout/list1"/>
    <dgm:cxn modelId="{B443659B-0804-4CBA-9019-3FDD7E0808DB}" srcId="{B0AEC718-3CC5-E642-8A63-6B6F501CDD4F}" destId="{0989A89E-8AB2-419A-892B-6B9F41EE7A56}" srcOrd="2" destOrd="0" parTransId="{94AD306B-9762-4568-A73C-570B75D82BC0}" sibTransId="{A7EC6673-F3DA-40E4-8CBF-A1836C0D141E}"/>
    <dgm:cxn modelId="{65EBDEA7-AD25-4A10-B499-226A06F9A245}" srcId="{B0AEC718-3CC5-E642-8A63-6B6F501CDD4F}" destId="{33CE04DE-E0C6-4957-AC46-AD229D8FBAC0}" srcOrd="19" destOrd="0" parTransId="{3FDDC0EA-A39C-49B2-A1CF-778F5A8F5ECD}" sibTransId="{E7C7C3AC-4AF0-431B-96A1-94F9C5067FF9}"/>
    <dgm:cxn modelId="{8349A8B3-30C4-45C8-80DE-D6F7615222B3}" type="presOf" srcId="{BC5B6553-8298-4AB9-B0B2-C0F4B333AE0A}" destId="{53D64FF1-2DE1-744E-943F-2C46385542A6}" srcOrd="0" destOrd="12" presId="urn:microsoft.com/office/officeart/2005/8/layout/list1"/>
    <dgm:cxn modelId="{8C401CB9-FBA7-40FF-B4A3-4C8A42E7ADCF}" srcId="{B0AEC718-3CC5-E642-8A63-6B6F501CDD4F}" destId="{9EF875FE-FE03-4132-AC26-5DE01B297781}" srcOrd="18" destOrd="0" parTransId="{9607EE6D-8AB9-4026-AB32-4C089C17F803}" sibTransId="{B7FA2F87-8DCA-4537-AC9D-A106C9DC5A86}"/>
    <dgm:cxn modelId="{85C263BE-7740-1B4A-BBD6-0A110FBFED97}" type="presOf" srcId="{51C6CA5E-DCF2-4941-BA55-756970746221}" destId="{969E934F-F1E5-A248-AEA5-E8D12B4E74C7}" srcOrd="0" destOrd="0" presId="urn:microsoft.com/office/officeart/2005/8/layout/list1"/>
    <dgm:cxn modelId="{6413CEC1-5F19-4E98-8D17-549C210B4B61}" srcId="{B0AEC718-3CC5-E642-8A63-6B6F501CDD4F}" destId="{927D8CF5-2D5F-4483-BBC1-AAB107F6179A}" srcOrd="9" destOrd="0" parTransId="{E3BC5E25-85E7-4E71-ADE6-651A4EE6D502}" sibTransId="{D32F5550-BBBD-4807-BD48-55E3FEF735B7}"/>
    <dgm:cxn modelId="{BCD31FC3-F7E6-854D-90BF-38B92D93848F}" type="presOf" srcId="{B0AEC718-3CC5-E642-8A63-6B6F501CDD4F}" destId="{7726EC0E-D1E2-3942-A469-D91908BF670D}" srcOrd="0" destOrd="0" presId="urn:microsoft.com/office/officeart/2005/8/layout/list1"/>
    <dgm:cxn modelId="{7859CBC7-541E-DB45-85F6-6A4CA5518E9E}" srcId="{F5915AF8-DC97-9845-AEAC-4BB39200D21E}" destId="{E1B13BBD-20D5-9E4F-99D1-B6151C0E56ED}" srcOrd="1" destOrd="0" parTransId="{1015B301-AF90-4846-96B1-E90E2103D583}" sibTransId="{E2122078-5A14-604B-A37E-FBF9B19D7C3D}"/>
    <dgm:cxn modelId="{0B8969CF-3C21-4A65-9397-2416F02BCEA9}" srcId="{B0AEC718-3CC5-E642-8A63-6B6F501CDD4F}" destId="{5F82A647-3BC9-42BA-949F-20F43581DD01}" srcOrd="6" destOrd="0" parTransId="{FF25110C-A5C0-43A8-817C-F30EE89D9DB9}" sibTransId="{B92A25A1-6994-468F-B449-32ABEAC248C0}"/>
    <dgm:cxn modelId="{4B38D0D6-B190-4ADC-8968-72736155BE86}" type="presOf" srcId="{5F82A647-3BC9-42BA-949F-20F43581DD01}" destId="{53D64FF1-2DE1-744E-943F-2C46385542A6}" srcOrd="0" destOrd="6" presId="urn:microsoft.com/office/officeart/2005/8/layout/list1"/>
    <dgm:cxn modelId="{074CF3D9-FA55-427A-AFC6-C5C9794BF566}" type="presOf" srcId="{5CA0F2EA-D9F4-4F26-B328-BF9EDCBD43C2}" destId="{53D64FF1-2DE1-744E-943F-2C46385542A6}" srcOrd="0" destOrd="20" presId="urn:microsoft.com/office/officeart/2005/8/layout/list1"/>
    <dgm:cxn modelId="{75BC69DA-91E9-964D-8033-2206831AE8B7}" type="presOf" srcId="{B0AEC718-3CC5-E642-8A63-6B6F501CDD4F}" destId="{8C87F441-27D8-2D4E-848F-857256EBF0B3}" srcOrd="1" destOrd="0" presId="urn:microsoft.com/office/officeart/2005/8/layout/list1"/>
    <dgm:cxn modelId="{964A2EDC-57D9-429C-B050-5E9BC7AAF420}" type="presOf" srcId="{8A284B58-8798-4EAA-AC3C-0B3B840354D4}" destId="{53D64FF1-2DE1-744E-943F-2C46385542A6}" srcOrd="0" destOrd="16" presId="urn:microsoft.com/office/officeart/2005/8/layout/list1"/>
    <dgm:cxn modelId="{3336D2DD-3018-4B8D-B6B5-3CB81EDC7482}" type="presOf" srcId="{A93F9A34-77FD-4868-B3A9-F3064F38510B}" destId="{53D64FF1-2DE1-744E-943F-2C46385542A6}" srcOrd="0" destOrd="17" presId="urn:microsoft.com/office/officeart/2005/8/layout/list1"/>
    <dgm:cxn modelId="{B94EBEE3-6E83-4999-9AE7-1E5CD4435D04}" type="presOf" srcId="{E8BD23D3-9D98-4520-8C9C-C62B21A463BD}" destId="{53D64FF1-2DE1-744E-943F-2C46385542A6}" srcOrd="0" destOrd="13" presId="urn:microsoft.com/office/officeart/2005/8/layout/list1"/>
    <dgm:cxn modelId="{73A4FDE9-6BC7-420E-AF42-C90DC3D037E8}" srcId="{B0AEC718-3CC5-E642-8A63-6B6F501CDD4F}" destId="{2C1EE218-A108-463F-A7F9-A03AE7619A16}" srcOrd="4" destOrd="0" parTransId="{E8209379-1AC7-4248-8A8D-ACA74A7269AD}" sibTransId="{CD937F23-53FC-499D-9509-40CCAD3F3CD1}"/>
    <dgm:cxn modelId="{E785E7F1-56C9-4A4E-8CDF-0245A02F62D0}" type="presOf" srcId="{40D04436-FBD7-4F8E-B0F7-932863968324}" destId="{53D64FF1-2DE1-744E-943F-2C46385542A6}" srcOrd="0" destOrd="1" presId="urn:microsoft.com/office/officeart/2005/8/layout/list1"/>
    <dgm:cxn modelId="{9D6E79F2-F829-4808-9EF5-88DB85663A4E}" type="presOf" srcId="{2A71DDF2-CE53-4BE2-993A-DCA32E436983}" destId="{53D64FF1-2DE1-744E-943F-2C46385542A6}" srcOrd="0" destOrd="10" presId="urn:microsoft.com/office/officeart/2005/8/layout/list1"/>
    <dgm:cxn modelId="{A7B6FEF2-03A9-47F2-AC23-DE7580D6DE72}" srcId="{B0AEC718-3CC5-E642-8A63-6B6F501CDD4F}" destId="{FB360022-2E09-4413-A8E9-B77738C4D0B0}" srcOrd="21" destOrd="0" parTransId="{81264719-F48C-46C7-A565-454B93660EA7}" sibTransId="{67983A98-A245-491A-ACB7-B786E4F1E4C8}"/>
    <dgm:cxn modelId="{391F5667-04DD-334B-B0C4-6D625668C61D}" type="presParOf" srcId="{2B2D1065-7418-464D-8B55-2DB08FCE3F6D}" destId="{02CB503A-530A-814B-A3BE-19DF4C5D8679}" srcOrd="0" destOrd="0" presId="urn:microsoft.com/office/officeart/2005/8/layout/list1"/>
    <dgm:cxn modelId="{A61851AA-E259-CB43-B547-2F3DF4CEB7D6}" type="presParOf" srcId="{02CB503A-530A-814B-A3BE-19DF4C5D8679}" destId="{4FC53588-622A-724C-BCA7-7013F28F7013}" srcOrd="0" destOrd="0" presId="urn:microsoft.com/office/officeart/2005/8/layout/list1"/>
    <dgm:cxn modelId="{42D51871-3E07-054A-B542-90D7B9F5C474}" type="presParOf" srcId="{02CB503A-530A-814B-A3BE-19DF4C5D8679}" destId="{46496126-A6F0-DD44-8F2F-6BF1942B2CB9}" srcOrd="1" destOrd="0" presId="urn:microsoft.com/office/officeart/2005/8/layout/list1"/>
    <dgm:cxn modelId="{C971BD4D-4C29-FB45-B047-1360FB7CAEA8}" type="presParOf" srcId="{2B2D1065-7418-464D-8B55-2DB08FCE3F6D}" destId="{76AF71B8-B868-0B44-B335-B4A9AB364C32}" srcOrd="1" destOrd="0" presId="urn:microsoft.com/office/officeart/2005/8/layout/list1"/>
    <dgm:cxn modelId="{548F086A-306B-DC45-BBE0-EFF7EF817D1C}" type="presParOf" srcId="{2B2D1065-7418-464D-8B55-2DB08FCE3F6D}" destId="{969E934F-F1E5-A248-AEA5-E8D12B4E74C7}" srcOrd="2" destOrd="0" presId="urn:microsoft.com/office/officeart/2005/8/layout/list1"/>
    <dgm:cxn modelId="{0CA4FE1B-F9A0-2940-970A-AE8A50A49456}" type="presParOf" srcId="{2B2D1065-7418-464D-8B55-2DB08FCE3F6D}" destId="{FDDE04C0-FE52-BB45-9146-7D4385608404}" srcOrd="3" destOrd="0" presId="urn:microsoft.com/office/officeart/2005/8/layout/list1"/>
    <dgm:cxn modelId="{D2935C8C-B20B-B94D-9616-9AB89FC40B94}" type="presParOf" srcId="{2B2D1065-7418-464D-8B55-2DB08FCE3F6D}" destId="{C9D012E0-153C-6F4F-BEA5-13569A5EABB7}" srcOrd="4" destOrd="0" presId="urn:microsoft.com/office/officeart/2005/8/layout/list1"/>
    <dgm:cxn modelId="{614CFA90-51D7-AA44-9F8E-655B161FC971}" type="presParOf" srcId="{C9D012E0-153C-6F4F-BEA5-13569A5EABB7}" destId="{7726EC0E-D1E2-3942-A469-D91908BF670D}" srcOrd="0" destOrd="0" presId="urn:microsoft.com/office/officeart/2005/8/layout/list1"/>
    <dgm:cxn modelId="{95CC0704-A528-254B-A5E9-3B1930F8CBD7}" type="presParOf" srcId="{C9D012E0-153C-6F4F-BEA5-13569A5EABB7}" destId="{8C87F441-27D8-2D4E-848F-857256EBF0B3}" srcOrd="1" destOrd="0" presId="urn:microsoft.com/office/officeart/2005/8/layout/list1"/>
    <dgm:cxn modelId="{B68F9107-BC42-E44B-9183-E2E00AC34DCE}" type="presParOf" srcId="{2B2D1065-7418-464D-8B55-2DB08FCE3F6D}" destId="{AB069A1F-AF21-884B-82B4-125AA0FFF806}" srcOrd="5" destOrd="0" presId="urn:microsoft.com/office/officeart/2005/8/layout/list1"/>
    <dgm:cxn modelId="{0ECF606C-FC26-7746-B27F-0B0208D87BB9}" type="presParOf" srcId="{2B2D1065-7418-464D-8B55-2DB08FCE3F6D}" destId="{53D64FF1-2DE1-744E-943F-2C46385542A6}"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FBF2F3-55EC-714E-9A5F-A71E209E36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5915AF8-DC97-9845-AEAC-4BB39200D21E}">
      <dgm:prSet custT="1"/>
      <dgm:spPr>
        <a:solidFill>
          <a:schemeClr val="bg2">
            <a:lumMod val="50000"/>
          </a:schemeClr>
        </a:solidFill>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Saeima</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72A18F5B-5E8E-6E45-BF95-28BB1BA2323F}" type="parTrans" cxnId="{7EB85E83-E8A1-E94B-A2F0-AC2B58F11D85}">
      <dgm:prSet/>
      <dgm:spPr/>
      <dgm:t>
        <a:bodyPr/>
        <a:lstStyle/>
        <a:p>
          <a:endParaRPr lang="en-GB"/>
        </a:p>
      </dgm:t>
    </dgm:pt>
    <dgm:pt modelId="{F1912791-E766-F441-A8FD-1B73153B26A2}" type="sibTrans" cxnId="{7EB85E83-E8A1-E94B-A2F0-AC2B58F11D85}">
      <dgm:prSet/>
      <dgm:spPr/>
      <dgm:t>
        <a:bodyPr/>
        <a:lstStyle/>
        <a:p>
          <a:endParaRPr lang="en-GB"/>
        </a:p>
      </dgm:t>
    </dgm:pt>
    <dgm:pt modelId="{B0AEC718-3CC5-E642-8A63-6B6F501CDD4F}">
      <dgm:prSet custT="1"/>
      <dgm:spPr>
        <a:solidFill>
          <a:schemeClr val="bg2">
            <a:lumMod val="50000"/>
          </a:schemeClr>
        </a:solidFill>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Ministrijas</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339CDD91-F27E-7E41-BDD0-5EA77BFD407E}" type="parTrans" cxnId="{D4D9F76C-5ECE-4441-960D-351957830EF8}">
      <dgm:prSet/>
      <dgm:spPr/>
      <dgm:t>
        <a:bodyPr/>
        <a:lstStyle/>
        <a:p>
          <a:endParaRPr lang="en-GB"/>
        </a:p>
      </dgm:t>
    </dgm:pt>
    <dgm:pt modelId="{7DA12890-828B-C64D-9FC2-36BDF311A5B8}" type="sibTrans" cxnId="{D4D9F76C-5ECE-4441-960D-351957830EF8}">
      <dgm:prSet/>
      <dgm:spPr/>
      <dgm:t>
        <a:bodyPr/>
        <a:lstStyle/>
        <a:p>
          <a:endParaRPr lang="en-GB"/>
        </a:p>
      </dgm:t>
    </dgm:pt>
    <dgm:pt modelId="{3006E187-BC6D-044C-B1EA-0C75D841D412}">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Finanšu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ministrija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971368BD-48AD-4341-89BD-92A94EF20C1D}" type="parTrans" cxnId="{6E054B6B-E31E-E640-9B26-57604BCDF73A}">
      <dgm:prSet/>
      <dgm:spPr/>
      <dgm:t>
        <a:bodyPr/>
        <a:lstStyle/>
        <a:p>
          <a:endParaRPr lang="en-GB"/>
        </a:p>
      </dgm:t>
    </dgm:pt>
    <dgm:pt modelId="{8AB00E21-C6C7-5A46-8885-5524180BFC28}" type="sibTrans" cxnId="{6E054B6B-E31E-E640-9B26-57604BCDF73A}">
      <dgm:prSet/>
      <dgm:spPr/>
      <dgm:t>
        <a:bodyPr/>
        <a:lstStyle/>
        <a:p>
          <a:endParaRPr lang="en-GB"/>
        </a:p>
      </dgm:t>
    </dgm:pt>
    <dgm:pt modelId="{58981279-0BFC-2041-83BD-F99FD9C7BA1A}">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Izglītības</a:t>
          </a:r>
          <a:r>
            <a:rPr lang="en-US" sz="1400" dirty="0">
              <a:latin typeface="Verdana" panose="020B0604030504040204" pitchFamily="34" charset="0"/>
              <a:ea typeface="Verdana" panose="020B0604030504040204" pitchFamily="34" charset="0"/>
              <a:cs typeface="Verdana" panose="020B0604030504040204" pitchFamily="34" charset="0"/>
            </a:rPr>
            <a:t> un </a:t>
          </a:r>
          <a:r>
            <a:rPr lang="en-US" sz="1400" dirty="0" err="1">
              <a:latin typeface="Verdana" panose="020B0604030504040204" pitchFamily="34" charset="0"/>
              <a:ea typeface="Verdana" panose="020B0604030504040204" pitchFamily="34" charset="0"/>
              <a:cs typeface="Verdana" panose="020B0604030504040204" pitchFamily="34" charset="0"/>
            </a:rPr>
            <a:t>zinātnes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ministrija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B12E820F-D77D-DE4E-8F9E-64F2164AC032}" type="parTrans" cxnId="{A3E44F04-E650-C445-A897-03FF17042D54}">
      <dgm:prSet/>
      <dgm:spPr/>
      <dgm:t>
        <a:bodyPr/>
        <a:lstStyle/>
        <a:p>
          <a:endParaRPr lang="en-GB"/>
        </a:p>
      </dgm:t>
    </dgm:pt>
    <dgm:pt modelId="{D1C44EEC-D0A5-E549-9B15-5E71FEF10EDE}" type="sibTrans" cxnId="{A3E44F04-E650-C445-A897-03FF17042D54}">
      <dgm:prSet/>
      <dgm:spPr/>
      <dgm:t>
        <a:bodyPr/>
        <a:lstStyle/>
        <a:p>
          <a:endParaRPr lang="en-GB"/>
        </a:p>
      </dgm:t>
    </dgm:pt>
    <dgm:pt modelId="{BA259AE4-01FB-0C4D-ADD8-10B8692AEB01}">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Kultūras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ministrija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888265B0-EA6E-E34A-AD7A-0C234309CAF6}" type="parTrans" cxnId="{D25E70A0-5B5A-B84E-BC5E-D15CE8830BA7}">
      <dgm:prSet/>
      <dgm:spPr/>
      <dgm:t>
        <a:bodyPr/>
        <a:lstStyle/>
        <a:p>
          <a:endParaRPr lang="en-GB"/>
        </a:p>
      </dgm:t>
    </dgm:pt>
    <dgm:pt modelId="{A4D82BBD-4997-AC4C-A45B-CED20C5CE2C1}" type="sibTrans" cxnId="{D25E70A0-5B5A-B84E-BC5E-D15CE8830BA7}">
      <dgm:prSet/>
      <dgm:spPr/>
      <dgm:t>
        <a:bodyPr/>
        <a:lstStyle/>
        <a:p>
          <a:endParaRPr lang="en-GB"/>
        </a:p>
      </dgm:t>
    </dgm:pt>
    <dgm:pt modelId="{4D2D0EB8-B8FD-554E-83B0-60D1CD7357B0}">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Zemkopības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ministrija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12A21E46-E5F0-CB43-A290-288C065EE11E}" type="parTrans" cxnId="{34095674-0DFE-EA44-B43E-F1165B8F8AAB}">
      <dgm:prSet/>
      <dgm:spPr/>
      <dgm:t>
        <a:bodyPr/>
        <a:lstStyle/>
        <a:p>
          <a:endParaRPr lang="en-GB"/>
        </a:p>
      </dgm:t>
    </dgm:pt>
    <dgm:pt modelId="{925445B5-F615-C64C-9598-A46DF7A03F35}" type="sibTrans" cxnId="{34095674-0DFE-EA44-B43E-F1165B8F8AAB}">
      <dgm:prSet/>
      <dgm:spPr/>
      <dgm:t>
        <a:bodyPr/>
        <a:lstStyle/>
        <a:p>
          <a:endParaRPr lang="en-GB"/>
        </a:p>
      </dgm:t>
    </dgm:pt>
    <dgm:pt modelId="{8B911313-4E44-214B-8CFD-E67DCB2A5C4E}">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Veselības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ministrija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780D2D0E-5B94-E642-82C1-02D2A8FD2CB5}" type="parTrans" cxnId="{5098C7D0-3EBA-334C-84D3-58999564F4AB}">
      <dgm:prSet/>
      <dgm:spPr/>
      <dgm:t>
        <a:bodyPr/>
        <a:lstStyle/>
        <a:p>
          <a:endParaRPr lang="en-GB"/>
        </a:p>
      </dgm:t>
    </dgm:pt>
    <dgm:pt modelId="{0BF5E5E6-8456-D94F-825E-DF8201AA4F67}" type="sibTrans" cxnId="{5098C7D0-3EBA-334C-84D3-58999564F4AB}">
      <dgm:prSet/>
      <dgm:spPr/>
      <dgm:t>
        <a:bodyPr/>
        <a:lstStyle/>
        <a:p>
          <a:endParaRPr lang="en-GB"/>
        </a:p>
      </dgm:t>
    </dgm:pt>
    <dgm:pt modelId="{9120DA67-46BD-5540-AC05-B2D502B77DB7}">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Ekonomikas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ministrija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B1BDAD9E-C8DA-8542-ACF2-C95F589FB18A}" type="parTrans" cxnId="{026BEA5B-86A6-6140-95B5-8DBDDA025F3A}">
      <dgm:prSet/>
      <dgm:spPr/>
      <dgm:t>
        <a:bodyPr/>
        <a:lstStyle/>
        <a:p>
          <a:endParaRPr lang="en-GB"/>
        </a:p>
      </dgm:t>
    </dgm:pt>
    <dgm:pt modelId="{82EDED0A-87C7-DF45-BA2E-FE35F4E3E3B0}" type="sibTrans" cxnId="{026BEA5B-86A6-6140-95B5-8DBDDA025F3A}">
      <dgm:prSet/>
      <dgm:spPr/>
      <dgm:t>
        <a:bodyPr/>
        <a:lstStyle/>
        <a:p>
          <a:endParaRPr lang="en-GB"/>
        </a:p>
      </dgm:t>
    </dgm:pt>
    <dgm:pt modelId="{653683DB-EDFC-EF48-8C28-D1F9EE9D3B33}">
      <dgm:prSet custT="1"/>
      <dgm:spPr>
        <a:solidFill>
          <a:schemeClr val="bg2">
            <a:lumMod val="50000"/>
          </a:schemeClr>
        </a:solidFill>
        <a:ln>
          <a:solidFill>
            <a:schemeClr val="bg2">
              <a:lumMod val="25000"/>
            </a:schemeClr>
          </a:solidFill>
        </a:ln>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Iestādes</a:t>
          </a:r>
          <a:r>
            <a:rPr lang="en-US" sz="1400" b="1" dirty="0">
              <a:latin typeface="Verdana" panose="020B0604030504040204" pitchFamily="34" charset="0"/>
              <a:ea typeface="Verdana" panose="020B0604030504040204" pitchFamily="34" charset="0"/>
              <a:cs typeface="Verdana" panose="020B0604030504040204" pitchFamily="34" charset="0"/>
            </a:rPr>
            <a:t> / </a:t>
          </a:r>
          <a:r>
            <a:rPr lang="en-US" sz="1400" b="1" dirty="0" err="1">
              <a:latin typeface="Verdana" panose="020B0604030504040204" pitchFamily="34" charset="0"/>
              <a:ea typeface="Verdana" panose="020B0604030504040204" pitchFamily="34" charset="0"/>
              <a:cs typeface="Verdana" panose="020B0604030504040204" pitchFamily="34" charset="0"/>
            </a:rPr>
            <a:t>citi</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8436465E-68E7-924D-B96D-A0CE805235D2}" type="parTrans" cxnId="{5165D147-911A-2F4E-967A-0BBE5C3A24AC}">
      <dgm:prSet/>
      <dgm:spPr/>
      <dgm:t>
        <a:bodyPr/>
        <a:lstStyle/>
        <a:p>
          <a:endParaRPr lang="en-GB"/>
        </a:p>
      </dgm:t>
    </dgm:pt>
    <dgm:pt modelId="{7EDD706D-19BE-3848-9FB2-F1EA99297C51}" type="sibTrans" cxnId="{5165D147-911A-2F4E-967A-0BBE5C3A24AC}">
      <dgm:prSet/>
      <dgm:spPr/>
      <dgm:t>
        <a:bodyPr/>
        <a:lstStyle/>
        <a:p>
          <a:endParaRPr lang="en-GB"/>
        </a:p>
      </dgm:t>
    </dgm:pt>
    <dgm:pt modelId="{A3BF68AB-DBD3-FD4E-A69E-9610A0E102EA}">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Augstākā</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izglītības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padome</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CE446D2A-163B-0F41-ABAA-EB5A1C4CE146}" type="parTrans" cxnId="{79EC7F68-D5FE-3641-BA91-6A78B8ADF4AC}">
      <dgm:prSet/>
      <dgm:spPr/>
      <dgm:t>
        <a:bodyPr/>
        <a:lstStyle/>
        <a:p>
          <a:endParaRPr lang="en-GB"/>
        </a:p>
      </dgm:t>
    </dgm:pt>
    <dgm:pt modelId="{9B93B0E0-35EA-B848-A271-C3C2290C0F7C}" type="sibTrans" cxnId="{79EC7F68-D5FE-3641-BA91-6A78B8ADF4AC}">
      <dgm:prSet/>
      <dgm:spPr/>
      <dgm:t>
        <a:bodyPr/>
        <a:lstStyle/>
        <a:p>
          <a:endParaRPr lang="en-GB"/>
        </a:p>
      </dgm:t>
    </dgm:pt>
    <dgm:pt modelId="{8E34F38F-A23F-E44F-8744-CE6A85C0C6FD}">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Rektoru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padome</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CE8FD177-0210-0B4E-9BF9-94A94085D564}" type="parTrans" cxnId="{88FAF20B-83B6-6C46-B7A9-8F3C049FE299}">
      <dgm:prSet/>
      <dgm:spPr/>
      <dgm:t>
        <a:bodyPr/>
        <a:lstStyle/>
        <a:p>
          <a:endParaRPr lang="en-GB"/>
        </a:p>
      </dgm:t>
    </dgm:pt>
    <dgm:pt modelId="{0E52DB3F-AAB5-3946-A6DD-107AAEE2947D}" type="sibTrans" cxnId="{88FAF20B-83B6-6C46-B7A9-8F3C049FE299}">
      <dgm:prSet/>
      <dgm:spPr/>
      <dgm:t>
        <a:bodyPr/>
        <a:lstStyle/>
        <a:p>
          <a:endParaRPr lang="en-GB"/>
        </a:p>
      </dgm:t>
    </dgm:pt>
    <dgm:pt modelId="{7195C5D7-92CD-614B-9711-48BFEB8F32FC}">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Valsts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kanceleja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4EBAB1A4-6C38-0343-A93D-5AE0081B82C3}" type="parTrans" cxnId="{960B12F5-5ABC-564B-BA60-DB8A6F5D90C1}">
      <dgm:prSet/>
      <dgm:spPr/>
      <dgm:t>
        <a:bodyPr/>
        <a:lstStyle/>
        <a:p>
          <a:endParaRPr lang="lv-LV"/>
        </a:p>
      </dgm:t>
    </dgm:pt>
    <dgm:pt modelId="{B0475116-04C2-CC4B-8539-48F40B9342E7}" type="sibTrans" cxnId="{960B12F5-5ABC-564B-BA60-DB8A6F5D90C1}">
      <dgm:prSet/>
      <dgm:spPr/>
      <dgm:t>
        <a:bodyPr/>
        <a:lstStyle/>
        <a:p>
          <a:endParaRPr lang="lv-LV"/>
        </a:p>
      </dgm:t>
    </dgm:pt>
    <dgm:pt modelId="{FC695F17-F3C5-472B-8754-1F3476B2D096}">
      <dgm:prSet custT="1"/>
      <dgm:spPr>
        <a:ln>
          <a:solidFill>
            <a:schemeClr val="bg2">
              <a:lumMod val="25000"/>
            </a:schemeClr>
          </a:solidFill>
        </a:ln>
      </dgm:spPr>
      <dgm:t>
        <a:bodyPr/>
        <a:lstStyle/>
        <a:p>
          <a:r>
            <a:rPr lang="en-US" sz="1400" dirty="0">
              <a:latin typeface="Verdana" panose="020B0604030504040204" pitchFamily="34" charset="0"/>
              <a:ea typeface="Verdana" panose="020B0604030504040204" pitchFamily="34" charset="0"/>
              <a:cs typeface="Verdana" panose="020B0604030504040204" pitchFamily="34" charset="0"/>
            </a:rPr>
            <a:t>UNESCO L</a:t>
          </a:r>
          <a:r>
            <a:rPr lang="lv-LV" sz="1400" dirty="0">
              <a:latin typeface="Verdana" panose="020B0604030504040204" pitchFamily="34" charset="0"/>
              <a:ea typeface="Verdana" panose="020B0604030504040204" pitchFamily="34" charset="0"/>
              <a:cs typeface="Verdana" panose="020B0604030504040204" pitchFamily="34" charset="0"/>
            </a:rPr>
            <a:t>atvijas </a:t>
          </a:r>
          <a:r>
            <a:rPr lang="en-US" sz="1400" dirty="0">
              <a:latin typeface="Verdana" panose="020B0604030504040204" pitchFamily="34" charset="0"/>
              <a:ea typeface="Verdana" panose="020B0604030504040204" pitchFamily="34" charset="0"/>
              <a:cs typeface="Verdana" panose="020B0604030504040204" pitchFamily="34" charset="0"/>
            </a:rPr>
            <a:t>N</a:t>
          </a:r>
          <a:r>
            <a:rPr lang="lv-LV" sz="1400" dirty="0" err="1">
              <a:latin typeface="Verdana" panose="020B0604030504040204" pitchFamily="34" charset="0"/>
              <a:ea typeface="Verdana" panose="020B0604030504040204" pitchFamily="34" charset="0"/>
              <a:cs typeface="Verdana" panose="020B0604030504040204" pitchFamily="34" charset="0"/>
            </a:rPr>
            <a:t>acionālā</a:t>
          </a:r>
          <a:r>
            <a:rPr lang="lv-LV" sz="1400" dirty="0">
              <a:latin typeface="Verdana" panose="020B0604030504040204" pitchFamily="34" charset="0"/>
              <a:ea typeface="Verdana" panose="020B0604030504040204" pitchFamily="34" charset="0"/>
              <a:cs typeface="Verdana" panose="020B0604030504040204" pitchFamily="34" charset="0"/>
            </a:rPr>
            <a:t> komiteja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D0D62D93-06C3-466D-AA26-F62753089C15}" type="parTrans" cxnId="{174FA62D-1A9D-4693-8334-CC8CE6C9FBB8}">
      <dgm:prSet/>
      <dgm:spPr/>
      <dgm:t>
        <a:bodyPr/>
        <a:lstStyle/>
        <a:p>
          <a:endParaRPr lang="lv-LV"/>
        </a:p>
      </dgm:t>
    </dgm:pt>
    <dgm:pt modelId="{3F94A790-2706-4065-B105-349CAB332136}" type="sibTrans" cxnId="{174FA62D-1A9D-4693-8334-CC8CE6C9FBB8}">
      <dgm:prSet/>
      <dgm:spPr/>
      <dgm:t>
        <a:bodyPr/>
        <a:lstStyle/>
        <a:p>
          <a:endParaRPr lang="lv-LV"/>
        </a:p>
      </dgm:t>
    </dgm:pt>
    <dgm:pt modelId="{DE83AE6F-EBF1-4A51-93A1-78AF927F7FE5}">
      <dgm:prSet custT="1"/>
      <dgm:spPr>
        <a:solidFill>
          <a:schemeClr val="bg1"/>
        </a:solidFill>
        <a:ln>
          <a:solidFill>
            <a:schemeClr val="bg2">
              <a:lumMod val="25000"/>
            </a:schemeClr>
          </a:solidFill>
        </a:ln>
      </dgm:spPr>
      <dgm:t>
        <a:bodyPr/>
        <a:lstStyle/>
        <a:p>
          <a:r>
            <a:rPr lang="lv-LV" sz="1400" b="0" dirty="0">
              <a:latin typeface="Verdana" panose="020B0604030504040204" pitchFamily="34" charset="0"/>
              <a:ea typeface="Verdana" panose="020B0604030504040204" pitchFamily="34" charset="0"/>
              <a:cs typeface="Verdana" panose="020B0604030504040204" pitchFamily="34" charset="0"/>
            </a:rPr>
            <a:t>Izglītības, kultūras un zinātnes komisija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C44B156C-BF77-42C0-928A-F01752D9DA07}" type="parTrans" cxnId="{82E50E27-00A7-40EA-AC55-92AD3FBC643F}">
      <dgm:prSet/>
      <dgm:spPr/>
      <dgm:t>
        <a:bodyPr/>
        <a:lstStyle/>
        <a:p>
          <a:endParaRPr lang="lv-LV"/>
        </a:p>
      </dgm:t>
    </dgm:pt>
    <dgm:pt modelId="{1B7523BE-9CBC-4A79-8399-08251056F12F}" type="sibTrans" cxnId="{82E50E27-00A7-40EA-AC55-92AD3FBC643F}">
      <dgm:prSet/>
      <dgm:spPr/>
      <dgm:t>
        <a:bodyPr/>
        <a:lstStyle/>
        <a:p>
          <a:endParaRPr lang="lv-LV"/>
        </a:p>
      </dgm:t>
    </dgm:pt>
    <dgm:pt modelId="{F87CF60A-7A32-4449-966F-2F16F2FC907B}">
      <dgm:prSet custT="1"/>
      <dgm:spPr>
        <a:solidFill>
          <a:schemeClr val="bg1"/>
        </a:solidFill>
        <a:ln>
          <a:solidFill>
            <a:schemeClr val="bg2">
              <a:lumMod val="25000"/>
            </a:schemeClr>
          </a:solidFill>
        </a:ln>
      </dgm:spPr>
      <dgm:t>
        <a:bodyPr/>
        <a:lstStyle/>
        <a:p>
          <a:r>
            <a:rPr lang="lv-LV" sz="1400" b="0" dirty="0">
              <a:latin typeface="Verdana" panose="020B0604030504040204" pitchFamily="34" charset="0"/>
              <a:ea typeface="Verdana" panose="020B0604030504040204" pitchFamily="34" charset="0"/>
              <a:cs typeface="Verdana" panose="020B0604030504040204" pitchFamily="34" charset="0"/>
            </a:rPr>
            <a:t>Tautsaimniecības, agrārās, vides un reģionālās politikas komisija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82826B74-4E8B-457C-B2A2-C4EBB9248B04}" type="parTrans" cxnId="{A68E4753-80C2-47EE-98CC-4B50D3BF9F00}">
      <dgm:prSet/>
      <dgm:spPr/>
      <dgm:t>
        <a:bodyPr/>
        <a:lstStyle/>
        <a:p>
          <a:endParaRPr lang="lv-LV"/>
        </a:p>
      </dgm:t>
    </dgm:pt>
    <dgm:pt modelId="{6E6BF550-81A6-4AEB-B9FB-6C6F96C9C50B}" type="sibTrans" cxnId="{A68E4753-80C2-47EE-98CC-4B50D3BF9F00}">
      <dgm:prSet/>
      <dgm:spPr/>
      <dgm:t>
        <a:bodyPr/>
        <a:lstStyle/>
        <a:p>
          <a:endParaRPr lang="lv-LV"/>
        </a:p>
      </dgm:t>
    </dgm:pt>
    <dgm:pt modelId="{5F9A546A-E6D0-40C7-A7D7-A6A3A96B30E0}">
      <dgm:prSet custT="1"/>
      <dgm:spPr>
        <a:solidFill>
          <a:schemeClr val="bg1"/>
        </a:solidFill>
        <a:ln>
          <a:solidFill>
            <a:schemeClr val="bg2">
              <a:lumMod val="25000"/>
            </a:schemeClr>
          </a:solidFill>
        </a:ln>
      </dgm:spPr>
      <dgm:t>
        <a:bodyPr/>
        <a:lstStyle/>
        <a:p>
          <a:r>
            <a:rPr lang="lv-LV" sz="1400" b="0" dirty="0">
              <a:latin typeface="Verdana" panose="020B0604030504040204" pitchFamily="34" charset="0"/>
              <a:ea typeface="Verdana" panose="020B0604030504040204" pitchFamily="34" charset="0"/>
              <a:cs typeface="Verdana" panose="020B0604030504040204" pitchFamily="34" charset="0"/>
            </a:rPr>
            <a:t>Ilgtspējas komisija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1D233C3F-224C-4B61-A868-0A4204A3D487}" type="parTrans" cxnId="{207B49AC-B9AA-4986-91A2-D5FA80C8AEFF}">
      <dgm:prSet/>
      <dgm:spPr/>
      <dgm:t>
        <a:bodyPr/>
        <a:lstStyle/>
        <a:p>
          <a:endParaRPr lang="lv-LV"/>
        </a:p>
      </dgm:t>
    </dgm:pt>
    <dgm:pt modelId="{B742608F-590F-4221-A4BC-638D5F3E2088}" type="sibTrans" cxnId="{207B49AC-B9AA-4986-91A2-D5FA80C8AEFF}">
      <dgm:prSet/>
      <dgm:spPr/>
      <dgm:t>
        <a:bodyPr/>
        <a:lstStyle/>
        <a:p>
          <a:endParaRPr lang="lv-LV"/>
        </a:p>
      </dgm:t>
    </dgm:pt>
    <dgm:pt modelId="{2B2D1065-7418-464D-8B55-2DB08FCE3F6D}" type="pres">
      <dgm:prSet presAssocID="{BEFBF2F3-55EC-714E-9A5F-A71E209E367B}" presName="linear" presStyleCnt="0">
        <dgm:presLayoutVars>
          <dgm:dir/>
          <dgm:animLvl val="lvl"/>
          <dgm:resizeHandles val="exact"/>
        </dgm:presLayoutVars>
      </dgm:prSet>
      <dgm:spPr/>
    </dgm:pt>
    <dgm:pt modelId="{02CB503A-530A-814B-A3BE-19DF4C5D8679}" type="pres">
      <dgm:prSet presAssocID="{F5915AF8-DC97-9845-AEAC-4BB39200D21E}" presName="parentLin" presStyleCnt="0"/>
      <dgm:spPr/>
    </dgm:pt>
    <dgm:pt modelId="{4FC53588-622A-724C-BCA7-7013F28F7013}" type="pres">
      <dgm:prSet presAssocID="{F5915AF8-DC97-9845-AEAC-4BB39200D21E}" presName="parentLeftMargin" presStyleLbl="node1" presStyleIdx="0" presStyleCnt="3"/>
      <dgm:spPr/>
    </dgm:pt>
    <dgm:pt modelId="{46496126-A6F0-DD44-8F2F-6BF1942B2CB9}" type="pres">
      <dgm:prSet presAssocID="{F5915AF8-DC97-9845-AEAC-4BB39200D21E}" presName="parentText" presStyleLbl="node1" presStyleIdx="0" presStyleCnt="3">
        <dgm:presLayoutVars>
          <dgm:chMax val="0"/>
          <dgm:bulletEnabled val="1"/>
        </dgm:presLayoutVars>
      </dgm:prSet>
      <dgm:spPr/>
    </dgm:pt>
    <dgm:pt modelId="{76AF71B8-B868-0B44-B335-B4A9AB364C32}" type="pres">
      <dgm:prSet presAssocID="{F5915AF8-DC97-9845-AEAC-4BB39200D21E}" presName="negativeSpace" presStyleCnt="0"/>
      <dgm:spPr/>
    </dgm:pt>
    <dgm:pt modelId="{969E934F-F1E5-A248-AEA5-E8D12B4E74C7}" type="pres">
      <dgm:prSet presAssocID="{F5915AF8-DC97-9845-AEAC-4BB39200D21E}" presName="childText" presStyleLbl="conFgAcc1" presStyleIdx="0" presStyleCnt="3">
        <dgm:presLayoutVars>
          <dgm:bulletEnabled val="1"/>
        </dgm:presLayoutVars>
      </dgm:prSet>
      <dgm:spPr/>
    </dgm:pt>
    <dgm:pt modelId="{FDDE04C0-FE52-BB45-9146-7D4385608404}" type="pres">
      <dgm:prSet presAssocID="{F1912791-E766-F441-A8FD-1B73153B26A2}" presName="spaceBetweenRectangles" presStyleCnt="0"/>
      <dgm:spPr/>
    </dgm:pt>
    <dgm:pt modelId="{C9D012E0-153C-6F4F-BEA5-13569A5EABB7}" type="pres">
      <dgm:prSet presAssocID="{B0AEC718-3CC5-E642-8A63-6B6F501CDD4F}" presName="parentLin" presStyleCnt="0"/>
      <dgm:spPr/>
    </dgm:pt>
    <dgm:pt modelId="{7726EC0E-D1E2-3942-A469-D91908BF670D}" type="pres">
      <dgm:prSet presAssocID="{B0AEC718-3CC5-E642-8A63-6B6F501CDD4F}" presName="parentLeftMargin" presStyleLbl="node1" presStyleIdx="0" presStyleCnt="3"/>
      <dgm:spPr/>
    </dgm:pt>
    <dgm:pt modelId="{8C87F441-27D8-2D4E-848F-857256EBF0B3}" type="pres">
      <dgm:prSet presAssocID="{B0AEC718-3CC5-E642-8A63-6B6F501CDD4F}" presName="parentText" presStyleLbl="node1" presStyleIdx="1" presStyleCnt="3">
        <dgm:presLayoutVars>
          <dgm:chMax val="0"/>
          <dgm:bulletEnabled val="1"/>
        </dgm:presLayoutVars>
      </dgm:prSet>
      <dgm:spPr/>
    </dgm:pt>
    <dgm:pt modelId="{AB069A1F-AF21-884B-82B4-125AA0FFF806}" type="pres">
      <dgm:prSet presAssocID="{B0AEC718-3CC5-E642-8A63-6B6F501CDD4F}" presName="negativeSpace" presStyleCnt="0"/>
      <dgm:spPr/>
    </dgm:pt>
    <dgm:pt modelId="{53D64FF1-2DE1-744E-943F-2C46385542A6}" type="pres">
      <dgm:prSet presAssocID="{B0AEC718-3CC5-E642-8A63-6B6F501CDD4F}" presName="childText" presStyleLbl="conFgAcc1" presStyleIdx="1" presStyleCnt="3">
        <dgm:presLayoutVars>
          <dgm:bulletEnabled val="1"/>
        </dgm:presLayoutVars>
      </dgm:prSet>
      <dgm:spPr/>
    </dgm:pt>
    <dgm:pt modelId="{342591AC-AB0F-C940-9F4E-AAFC470D46AD}" type="pres">
      <dgm:prSet presAssocID="{7DA12890-828B-C64D-9FC2-36BDF311A5B8}" presName="spaceBetweenRectangles" presStyleCnt="0"/>
      <dgm:spPr/>
    </dgm:pt>
    <dgm:pt modelId="{BF9476B5-1A57-BE4B-9D81-1589B80D538B}" type="pres">
      <dgm:prSet presAssocID="{653683DB-EDFC-EF48-8C28-D1F9EE9D3B33}" presName="parentLin" presStyleCnt="0"/>
      <dgm:spPr/>
    </dgm:pt>
    <dgm:pt modelId="{68F34C4B-1FB4-E64D-A009-793331CC72F9}" type="pres">
      <dgm:prSet presAssocID="{653683DB-EDFC-EF48-8C28-D1F9EE9D3B33}" presName="parentLeftMargin" presStyleLbl="node1" presStyleIdx="1" presStyleCnt="3"/>
      <dgm:spPr/>
    </dgm:pt>
    <dgm:pt modelId="{509BFE79-5AA0-6F4D-8D8C-CDE9CAD5F1B9}" type="pres">
      <dgm:prSet presAssocID="{653683DB-EDFC-EF48-8C28-D1F9EE9D3B33}" presName="parentText" presStyleLbl="node1" presStyleIdx="2" presStyleCnt="3">
        <dgm:presLayoutVars>
          <dgm:chMax val="0"/>
          <dgm:bulletEnabled val="1"/>
        </dgm:presLayoutVars>
      </dgm:prSet>
      <dgm:spPr/>
    </dgm:pt>
    <dgm:pt modelId="{FCAE1FA0-28A0-BC48-B90E-376C2FC86BC0}" type="pres">
      <dgm:prSet presAssocID="{653683DB-EDFC-EF48-8C28-D1F9EE9D3B33}" presName="negativeSpace" presStyleCnt="0"/>
      <dgm:spPr/>
    </dgm:pt>
    <dgm:pt modelId="{BD16D28A-6DA9-D045-92BC-664D17E76C36}" type="pres">
      <dgm:prSet presAssocID="{653683DB-EDFC-EF48-8C28-D1F9EE9D3B33}" presName="childText" presStyleLbl="conFgAcc1" presStyleIdx="2" presStyleCnt="3">
        <dgm:presLayoutVars>
          <dgm:bulletEnabled val="1"/>
        </dgm:presLayoutVars>
      </dgm:prSet>
      <dgm:spPr/>
    </dgm:pt>
  </dgm:ptLst>
  <dgm:cxnLst>
    <dgm:cxn modelId="{A3E44F04-E650-C445-A897-03FF17042D54}" srcId="{B0AEC718-3CC5-E642-8A63-6B6F501CDD4F}" destId="{58981279-0BFC-2041-83BD-F99FD9C7BA1A}" srcOrd="2" destOrd="0" parTransId="{B12E820F-D77D-DE4E-8F9E-64F2164AC032}" sibTransId="{D1C44EEC-D0A5-E549-9B15-5E71FEF10EDE}"/>
    <dgm:cxn modelId="{4344FE0A-4951-1A46-8475-E6911A0010FB}" type="presOf" srcId="{8E34F38F-A23F-E44F-8744-CE6A85C0C6FD}" destId="{BD16D28A-6DA9-D045-92BC-664D17E76C36}" srcOrd="0" destOrd="2" presId="urn:microsoft.com/office/officeart/2005/8/layout/list1"/>
    <dgm:cxn modelId="{88FAF20B-83B6-6C46-B7A9-8F3C049FE299}" srcId="{653683DB-EDFC-EF48-8C28-D1F9EE9D3B33}" destId="{8E34F38F-A23F-E44F-8744-CE6A85C0C6FD}" srcOrd="2" destOrd="0" parTransId="{CE8FD177-0210-0B4E-9BF9-94A94085D564}" sibTransId="{0E52DB3F-AAB5-3946-A6DD-107AAEE2947D}"/>
    <dgm:cxn modelId="{58E46D19-947B-8F4F-98A2-3D5DF347A171}" type="presOf" srcId="{58981279-0BFC-2041-83BD-F99FD9C7BA1A}" destId="{53D64FF1-2DE1-744E-943F-2C46385542A6}" srcOrd="0" destOrd="2" presId="urn:microsoft.com/office/officeart/2005/8/layout/list1"/>
    <dgm:cxn modelId="{5A49ED1F-83EF-48A1-84E6-96292FDF4709}" type="presOf" srcId="{DE83AE6F-EBF1-4A51-93A1-78AF927F7FE5}" destId="{969E934F-F1E5-A248-AEA5-E8D12B4E74C7}" srcOrd="0" destOrd="0" presId="urn:microsoft.com/office/officeart/2005/8/layout/list1"/>
    <dgm:cxn modelId="{9F1E2D21-6AA0-F149-BB7E-4D957D66FCE0}" type="presOf" srcId="{8B911313-4E44-214B-8CFD-E67DCB2A5C4E}" destId="{53D64FF1-2DE1-744E-943F-2C46385542A6}" srcOrd="0" destOrd="5" presId="urn:microsoft.com/office/officeart/2005/8/layout/list1"/>
    <dgm:cxn modelId="{E0D7F322-6FE8-4CE4-A025-D6BB9938B083}" type="presOf" srcId="{F87CF60A-7A32-4449-966F-2F16F2FC907B}" destId="{969E934F-F1E5-A248-AEA5-E8D12B4E74C7}" srcOrd="0" destOrd="1" presId="urn:microsoft.com/office/officeart/2005/8/layout/list1"/>
    <dgm:cxn modelId="{82E50E27-00A7-40EA-AC55-92AD3FBC643F}" srcId="{F5915AF8-DC97-9845-AEAC-4BB39200D21E}" destId="{DE83AE6F-EBF1-4A51-93A1-78AF927F7FE5}" srcOrd="0" destOrd="0" parTransId="{C44B156C-BF77-42C0-928A-F01752D9DA07}" sibTransId="{1B7523BE-9CBC-4A79-8399-08251056F12F}"/>
    <dgm:cxn modelId="{C52BC927-5C7F-474D-A207-C88D23C69A74}" type="presOf" srcId="{A3BF68AB-DBD3-FD4E-A69E-9610A0E102EA}" destId="{BD16D28A-6DA9-D045-92BC-664D17E76C36}" srcOrd="0" destOrd="1" presId="urn:microsoft.com/office/officeart/2005/8/layout/list1"/>
    <dgm:cxn modelId="{7CFF1A2D-A328-DA43-8229-733C326F6BC3}" type="presOf" srcId="{3006E187-BC6D-044C-B1EA-0C75D841D412}" destId="{53D64FF1-2DE1-744E-943F-2C46385542A6}" srcOrd="0" destOrd="0" presId="urn:microsoft.com/office/officeart/2005/8/layout/list1"/>
    <dgm:cxn modelId="{174FA62D-1A9D-4693-8334-CC8CE6C9FBB8}" srcId="{653683DB-EDFC-EF48-8C28-D1F9EE9D3B33}" destId="{FC695F17-F3C5-472B-8754-1F3476B2D096}" srcOrd="3" destOrd="0" parTransId="{D0D62D93-06C3-466D-AA26-F62753089C15}" sibTransId="{3F94A790-2706-4065-B105-349CAB332136}"/>
    <dgm:cxn modelId="{12F1D630-7F64-FA4A-A7C2-399304E0D31B}" type="presOf" srcId="{4D2D0EB8-B8FD-554E-83B0-60D1CD7357B0}" destId="{53D64FF1-2DE1-744E-943F-2C46385542A6}" srcOrd="0" destOrd="4" presId="urn:microsoft.com/office/officeart/2005/8/layout/list1"/>
    <dgm:cxn modelId="{5A22773D-45BD-8747-8E0C-1429BF6178EC}" type="presOf" srcId="{9120DA67-46BD-5540-AC05-B2D502B77DB7}" destId="{53D64FF1-2DE1-744E-943F-2C46385542A6}" srcOrd="0" destOrd="1" presId="urn:microsoft.com/office/officeart/2005/8/layout/list1"/>
    <dgm:cxn modelId="{026BEA5B-86A6-6140-95B5-8DBDDA025F3A}" srcId="{B0AEC718-3CC5-E642-8A63-6B6F501CDD4F}" destId="{9120DA67-46BD-5540-AC05-B2D502B77DB7}" srcOrd="1" destOrd="0" parTransId="{B1BDAD9E-C8DA-8542-ACF2-C95F589FB18A}" sibTransId="{82EDED0A-87C7-DF45-BA2E-FE35F4E3E3B0}"/>
    <dgm:cxn modelId="{A445C365-FF31-5046-81B0-6FA9EDE9AFD3}" type="presOf" srcId="{BEFBF2F3-55EC-714E-9A5F-A71E209E367B}" destId="{2B2D1065-7418-464D-8B55-2DB08FCE3F6D}" srcOrd="0" destOrd="0" presId="urn:microsoft.com/office/officeart/2005/8/layout/list1"/>
    <dgm:cxn modelId="{69588266-BD05-8846-9782-D8CEA0C25ED0}" type="presOf" srcId="{653683DB-EDFC-EF48-8C28-D1F9EE9D3B33}" destId="{509BFE79-5AA0-6F4D-8D8C-CDE9CAD5F1B9}" srcOrd="1" destOrd="0" presId="urn:microsoft.com/office/officeart/2005/8/layout/list1"/>
    <dgm:cxn modelId="{5165D147-911A-2F4E-967A-0BBE5C3A24AC}" srcId="{BEFBF2F3-55EC-714E-9A5F-A71E209E367B}" destId="{653683DB-EDFC-EF48-8C28-D1F9EE9D3B33}" srcOrd="2" destOrd="0" parTransId="{8436465E-68E7-924D-B96D-A0CE805235D2}" sibTransId="{7EDD706D-19BE-3848-9FB2-F1EA99297C51}"/>
    <dgm:cxn modelId="{79EC7F68-D5FE-3641-BA91-6A78B8ADF4AC}" srcId="{653683DB-EDFC-EF48-8C28-D1F9EE9D3B33}" destId="{A3BF68AB-DBD3-FD4E-A69E-9610A0E102EA}" srcOrd="1" destOrd="0" parTransId="{CE446D2A-163B-0F41-ABAA-EB5A1C4CE146}" sibTransId="{9B93B0E0-35EA-B848-A271-C3C2290C0F7C}"/>
    <dgm:cxn modelId="{6E054B6B-E31E-E640-9B26-57604BCDF73A}" srcId="{B0AEC718-3CC5-E642-8A63-6B6F501CDD4F}" destId="{3006E187-BC6D-044C-B1EA-0C75D841D412}" srcOrd="0" destOrd="0" parTransId="{971368BD-48AD-4341-89BD-92A94EF20C1D}" sibTransId="{8AB00E21-C6C7-5A46-8885-5524180BFC28}"/>
    <dgm:cxn modelId="{D4D9F76C-5ECE-4441-960D-351957830EF8}" srcId="{BEFBF2F3-55EC-714E-9A5F-A71E209E367B}" destId="{B0AEC718-3CC5-E642-8A63-6B6F501CDD4F}" srcOrd="1" destOrd="0" parTransId="{339CDD91-F27E-7E41-BDD0-5EA77BFD407E}" sibTransId="{7DA12890-828B-C64D-9FC2-36BDF311A5B8}"/>
    <dgm:cxn modelId="{ED77904F-ECAA-144B-A1A6-5A2760E91533}" type="presOf" srcId="{F5915AF8-DC97-9845-AEAC-4BB39200D21E}" destId="{4FC53588-622A-724C-BCA7-7013F28F7013}" srcOrd="0" destOrd="0" presId="urn:microsoft.com/office/officeart/2005/8/layout/list1"/>
    <dgm:cxn modelId="{A68E4753-80C2-47EE-98CC-4B50D3BF9F00}" srcId="{F5915AF8-DC97-9845-AEAC-4BB39200D21E}" destId="{F87CF60A-7A32-4449-966F-2F16F2FC907B}" srcOrd="1" destOrd="0" parTransId="{82826B74-4E8B-457C-B2A2-C4EBB9248B04}" sibTransId="{6E6BF550-81A6-4AEB-B9FB-6C6F96C9C50B}"/>
    <dgm:cxn modelId="{34095674-0DFE-EA44-B43E-F1165B8F8AAB}" srcId="{B0AEC718-3CC5-E642-8A63-6B6F501CDD4F}" destId="{4D2D0EB8-B8FD-554E-83B0-60D1CD7357B0}" srcOrd="4" destOrd="0" parTransId="{12A21E46-E5F0-CB43-A290-288C065EE11E}" sibTransId="{925445B5-F615-C64C-9598-A46DF7A03F35}"/>
    <dgm:cxn modelId="{8294597C-5075-3940-BDA2-C4920BE7F3C8}" type="presOf" srcId="{7195C5D7-92CD-614B-9711-48BFEB8F32FC}" destId="{BD16D28A-6DA9-D045-92BC-664D17E76C36}" srcOrd="0" destOrd="0" presId="urn:microsoft.com/office/officeart/2005/8/layout/list1"/>
    <dgm:cxn modelId="{A3C7D87E-3CD0-4B6A-8E2A-CD3DCB489553}" type="presOf" srcId="{FC695F17-F3C5-472B-8754-1F3476B2D096}" destId="{BD16D28A-6DA9-D045-92BC-664D17E76C36}" srcOrd="0" destOrd="3" presId="urn:microsoft.com/office/officeart/2005/8/layout/list1"/>
    <dgm:cxn modelId="{4106627F-77F0-9C4C-B788-2534D9DBD2BE}" type="presOf" srcId="{653683DB-EDFC-EF48-8C28-D1F9EE9D3B33}" destId="{68F34C4B-1FB4-E64D-A009-793331CC72F9}" srcOrd="0" destOrd="0" presId="urn:microsoft.com/office/officeart/2005/8/layout/list1"/>
    <dgm:cxn modelId="{7EB85E83-E8A1-E94B-A2F0-AC2B58F11D85}" srcId="{BEFBF2F3-55EC-714E-9A5F-A71E209E367B}" destId="{F5915AF8-DC97-9845-AEAC-4BB39200D21E}" srcOrd="0" destOrd="0" parTransId="{72A18F5B-5E8E-6E45-BF95-28BB1BA2323F}" sibTransId="{F1912791-E766-F441-A8FD-1B73153B26A2}"/>
    <dgm:cxn modelId="{73C7F283-7A88-8841-8219-56C1ACE5E4BF}" type="presOf" srcId="{F5915AF8-DC97-9845-AEAC-4BB39200D21E}" destId="{46496126-A6F0-DD44-8F2F-6BF1942B2CB9}" srcOrd="1" destOrd="0" presId="urn:microsoft.com/office/officeart/2005/8/layout/list1"/>
    <dgm:cxn modelId="{D25E70A0-5B5A-B84E-BC5E-D15CE8830BA7}" srcId="{B0AEC718-3CC5-E642-8A63-6B6F501CDD4F}" destId="{BA259AE4-01FB-0C4D-ADD8-10B8692AEB01}" srcOrd="3" destOrd="0" parTransId="{888265B0-EA6E-E34A-AD7A-0C234309CAF6}" sibTransId="{A4D82BBD-4997-AC4C-A45B-CED20C5CE2C1}"/>
    <dgm:cxn modelId="{207B49AC-B9AA-4986-91A2-D5FA80C8AEFF}" srcId="{F5915AF8-DC97-9845-AEAC-4BB39200D21E}" destId="{5F9A546A-E6D0-40C7-A7D7-A6A3A96B30E0}" srcOrd="2" destOrd="0" parTransId="{1D233C3F-224C-4B61-A868-0A4204A3D487}" sibTransId="{B742608F-590F-4221-A4BC-638D5F3E2088}"/>
    <dgm:cxn modelId="{5F7E02C0-75BE-4052-8994-D630270FF4F9}" type="presOf" srcId="{5F9A546A-E6D0-40C7-A7D7-A6A3A96B30E0}" destId="{969E934F-F1E5-A248-AEA5-E8D12B4E74C7}" srcOrd="0" destOrd="2" presId="urn:microsoft.com/office/officeart/2005/8/layout/list1"/>
    <dgm:cxn modelId="{BCD31FC3-F7E6-854D-90BF-38B92D93848F}" type="presOf" srcId="{B0AEC718-3CC5-E642-8A63-6B6F501CDD4F}" destId="{7726EC0E-D1E2-3942-A469-D91908BF670D}" srcOrd="0" destOrd="0" presId="urn:microsoft.com/office/officeart/2005/8/layout/list1"/>
    <dgm:cxn modelId="{5098C7D0-3EBA-334C-84D3-58999564F4AB}" srcId="{B0AEC718-3CC5-E642-8A63-6B6F501CDD4F}" destId="{8B911313-4E44-214B-8CFD-E67DCB2A5C4E}" srcOrd="5" destOrd="0" parTransId="{780D2D0E-5B94-E642-82C1-02D2A8FD2CB5}" sibTransId="{0BF5E5E6-8456-D94F-825E-DF8201AA4F67}"/>
    <dgm:cxn modelId="{75BC69DA-91E9-964D-8033-2206831AE8B7}" type="presOf" srcId="{B0AEC718-3CC5-E642-8A63-6B6F501CDD4F}" destId="{8C87F441-27D8-2D4E-848F-857256EBF0B3}" srcOrd="1" destOrd="0" presId="urn:microsoft.com/office/officeart/2005/8/layout/list1"/>
    <dgm:cxn modelId="{E7FAF7DB-4542-624B-B68F-6062BC093563}" type="presOf" srcId="{BA259AE4-01FB-0C4D-ADD8-10B8692AEB01}" destId="{53D64FF1-2DE1-744E-943F-2C46385542A6}" srcOrd="0" destOrd="3" presId="urn:microsoft.com/office/officeart/2005/8/layout/list1"/>
    <dgm:cxn modelId="{960B12F5-5ABC-564B-BA60-DB8A6F5D90C1}" srcId="{653683DB-EDFC-EF48-8C28-D1F9EE9D3B33}" destId="{7195C5D7-92CD-614B-9711-48BFEB8F32FC}" srcOrd="0" destOrd="0" parTransId="{4EBAB1A4-6C38-0343-A93D-5AE0081B82C3}" sibTransId="{B0475116-04C2-CC4B-8539-48F40B9342E7}"/>
    <dgm:cxn modelId="{391F5667-04DD-334B-B0C4-6D625668C61D}" type="presParOf" srcId="{2B2D1065-7418-464D-8B55-2DB08FCE3F6D}" destId="{02CB503A-530A-814B-A3BE-19DF4C5D8679}" srcOrd="0" destOrd="0" presId="urn:microsoft.com/office/officeart/2005/8/layout/list1"/>
    <dgm:cxn modelId="{A61851AA-E259-CB43-B547-2F3DF4CEB7D6}" type="presParOf" srcId="{02CB503A-530A-814B-A3BE-19DF4C5D8679}" destId="{4FC53588-622A-724C-BCA7-7013F28F7013}" srcOrd="0" destOrd="0" presId="urn:microsoft.com/office/officeart/2005/8/layout/list1"/>
    <dgm:cxn modelId="{42D51871-3E07-054A-B542-90D7B9F5C474}" type="presParOf" srcId="{02CB503A-530A-814B-A3BE-19DF4C5D8679}" destId="{46496126-A6F0-DD44-8F2F-6BF1942B2CB9}" srcOrd="1" destOrd="0" presId="urn:microsoft.com/office/officeart/2005/8/layout/list1"/>
    <dgm:cxn modelId="{C971BD4D-4C29-FB45-B047-1360FB7CAEA8}" type="presParOf" srcId="{2B2D1065-7418-464D-8B55-2DB08FCE3F6D}" destId="{76AF71B8-B868-0B44-B335-B4A9AB364C32}" srcOrd="1" destOrd="0" presId="urn:microsoft.com/office/officeart/2005/8/layout/list1"/>
    <dgm:cxn modelId="{548F086A-306B-DC45-BBE0-EFF7EF817D1C}" type="presParOf" srcId="{2B2D1065-7418-464D-8B55-2DB08FCE3F6D}" destId="{969E934F-F1E5-A248-AEA5-E8D12B4E74C7}" srcOrd="2" destOrd="0" presId="urn:microsoft.com/office/officeart/2005/8/layout/list1"/>
    <dgm:cxn modelId="{0CA4FE1B-F9A0-2940-970A-AE8A50A49456}" type="presParOf" srcId="{2B2D1065-7418-464D-8B55-2DB08FCE3F6D}" destId="{FDDE04C0-FE52-BB45-9146-7D4385608404}" srcOrd="3" destOrd="0" presId="urn:microsoft.com/office/officeart/2005/8/layout/list1"/>
    <dgm:cxn modelId="{D2935C8C-B20B-B94D-9616-9AB89FC40B94}" type="presParOf" srcId="{2B2D1065-7418-464D-8B55-2DB08FCE3F6D}" destId="{C9D012E0-153C-6F4F-BEA5-13569A5EABB7}" srcOrd="4" destOrd="0" presId="urn:microsoft.com/office/officeart/2005/8/layout/list1"/>
    <dgm:cxn modelId="{614CFA90-51D7-AA44-9F8E-655B161FC971}" type="presParOf" srcId="{C9D012E0-153C-6F4F-BEA5-13569A5EABB7}" destId="{7726EC0E-D1E2-3942-A469-D91908BF670D}" srcOrd="0" destOrd="0" presId="urn:microsoft.com/office/officeart/2005/8/layout/list1"/>
    <dgm:cxn modelId="{95CC0704-A528-254B-A5E9-3B1930F8CBD7}" type="presParOf" srcId="{C9D012E0-153C-6F4F-BEA5-13569A5EABB7}" destId="{8C87F441-27D8-2D4E-848F-857256EBF0B3}" srcOrd="1" destOrd="0" presId="urn:microsoft.com/office/officeart/2005/8/layout/list1"/>
    <dgm:cxn modelId="{B68F9107-BC42-E44B-9183-E2E00AC34DCE}" type="presParOf" srcId="{2B2D1065-7418-464D-8B55-2DB08FCE3F6D}" destId="{AB069A1F-AF21-884B-82B4-125AA0FFF806}" srcOrd="5" destOrd="0" presId="urn:microsoft.com/office/officeart/2005/8/layout/list1"/>
    <dgm:cxn modelId="{0ECF606C-FC26-7746-B27F-0B0208D87BB9}" type="presParOf" srcId="{2B2D1065-7418-464D-8B55-2DB08FCE3F6D}" destId="{53D64FF1-2DE1-744E-943F-2C46385542A6}" srcOrd="6" destOrd="0" presId="urn:microsoft.com/office/officeart/2005/8/layout/list1"/>
    <dgm:cxn modelId="{813B5805-675C-2048-A0B9-70B5B40A00A4}" type="presParOf" srcId="{2B2D1065-7418-464D-8B55-2DB08FCE3F6D}" destId="{342591AC-AB0F-C940-9F4E-AAFC470D46AD}" srcOrd="7" destOrd="0" presId="urn:microsoft.com/office/officeart/2005/8/layout/list1"/>
    <dgm:cxn modelId="{62CFAB21-44AD-5C40-9B6B-D34602941F34}" type="presParOf" srcId="{2B2D1065-7418-464D-8B55-2DB08FCE3F6D}" destId="{BF9476B5-1A57-BE4B-9D81-1589B80D538B}" srcOrd="8" destOrd="0" presId="urn:microsoft.com/office/officeart/2005/8/layout/list1"/>
    <dgm:cxn modelId="{F2595473-07A5-DD4D-916B-0542D9EE1DC4}" type="presParOf" srcId="{BF9476B5-1A57-BE4B-9D81-1589B80D538B}" destId="{68F34C4B-1FB4-E64D-A009-793331CC72F9}" srcOrd="0" destOrd="0" presId="urn:microsoft.com/office/officeart/2005/8/layout/list1"/>
    <dgm:cxn modelId="{5B0CCADC-1FD3-144D-9C4F-3ADC9B3157AF}" type="presParOf" srcId="{BF9476B5-1A57-BE4B-9D81-1589B80D538B}" destId="{509BFE79-5AA0-6F4D-8D8C-CDE9CAD5F1B9}" srcOrd="1" destOrd="0" presId="urn:microsoft.com/office/officeart/2005/8/layout/list1"/>
    <dgm:cxn modelId="{DAFAD3A4-B9B0-8341-A9A6-1B5E0A5EDF36}" type="presParOf" srcId="{2B2D1065-7418-464D-8B55-2DB08FCE3F6D}" destId="{FCAE1FA0-28A0-BC48-B90E-376C2FC86BC0}" srcOrd="9" destOrd="0" presId="urn:microsoft.com/office/officeart/2005/8/layout/list1"/>
    <dgm:cxn modelId="{929015B8-9E18-534B-AB26-02B798F25DED}" type="presParOf" srcId="{2B2D1065-7418-464D-8B55-2DB08FCE3F6D}" destId="{BD16D28A-6DA9-D045-92BC-664D17E76C3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FBF2F3-55EC-714E-9A5F-A71E209E36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5915AF8-DC97-9845-AEAC-4BB39200D21E}">
      <dgm:prSet custT="1"/>
      <dgm:spPr>
        <a:solidFill>
          <a:schemeClr val="bg2">
            <a:lumMod val="50000"/>
          </a:schemeClr>
        </a:solidFill>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Sociālie</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partneri</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72A18F5B-5E8E-6E45-BF95-28BB1BA2323F}" type="parTrans" cxnId="{7EB85E83-E8A1-E94B-A2F0-AC2B58F11D85}">
      <dgm:prSet/>
      <dgm:spPr/>
      <dgm:t>
        <a:bodyPr/>
        <a:lstStyle/>
        <a:p>
          <a:endParaRPr lang="en-GB"/>
        </a:p>
      </dgm:t>
    </dgm:pt>
    <dgm:pt modelId="{F1912791-E766-F441-A8FD-1B73153B26A2}" type="sibTrans" cxnId="{7EB85E83-E8A1-E94B-A2F0-AC2B58F11D85}">
      <dgm:prSet/>
      <dgm:spPr/>
      <dgm:t>
        <a:bodyPr/>
        <a:lstStyle/>
        <a:p>
          <a:endParaRPr lang="en-GB"/>
        </a:p>
      </dgm:t>
    </dgm:pt>
    <dgm:pt modelId="{B0AEC718-3CC5-E642-8A63-6B6F501CDD4F}">
      <dgm:prSet custT="1"/>
      <dgm:spPr>
        <a:solidFill>
          <a:schemeClr val="bg2">
            <a:lumMod val="50000"/>
          </a:schemeClr>
        </a:solidFill>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Nevalstiskās</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organizācijas</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339CDD91-F27E-7E41-BDD0-5EA77BFD407E}" type="parTrans" cxnId="{D4D9F76C-5ECE-4441-960D-351957830EF8}">
      <dgm:prSet/>
      <dgm:spPr/>
      <dgm:t>
        <a:bodyPr/>
        <a:lstStyle/>
        <a:p>
          <a:endParaRPr lang="en-GB"/>
        </a:p>
      </dgm:t>
    </dgm:pt>
    <dgm:pt modelId="{7DA12890-828B-C64D-9FC2-36BDF311A5B8}" type="sibTrans" cxnId="{D4D9F76C-5ECE-4441-960D-351957830EF8}">
      <dgm:prSet/>
      <dgm:spPr/>
      <dgm:t>
        <a:bodyPr/>
        <a:lstStyle/>
        <a:p>
          <a:endParaRPr lang="en-GB"/>
        </a:p>
      </dgm:t>
    </dgm:pt>
    <dgm:pt modelId="{3006E187-BC6D-044C-B1EA-0C75D841D412}">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err="1">
              <a:latin typeface="Verdana" panose="020B0604030504040204" pitchFamily="34" charset="0"/>
              <a:ea typeface="Verdana" panose="020B0604030504040204" pitchFamily="34" charset="0"/>
              <a:cs typeface="Verdana" panose="020B0604030504040204" pitchFamily="34" charset="0"/>
            </a:rPr>
            <a:t>Latvijas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Tirdzniecības</a:t>
          </a:r>
          <a:r>
            <a:rPr lang="en-US" sz="1400" dirty="0">
              <a:latin typeface="Verdana" panose="020B0604030504040204" pitchFamily="34" charset="0"/>
              <a:ea typeface="Verdana" panose="020B0604030504040204" pitchFamily="34" charset="0"/>
              <a:cs typeface="Verdana" panose="020B0604030504040204" pitchFamily="34" charset="0"/>
            </a:rPr>
            <a:t> un </a:t>
          </a:r>
          <a:r>
            <a:rPr lang="en-US" sz="1400" dirty="0" err="1">
              <a:latin typeface="Verdana" panose="020B0604030504040204" pitchFamily="34" charset="0"/>
              <a:ea typeface="Verdana" panose="020B0604030504040204" pitchFamily="34" charset="0"/>
              <a:cs typeface="Verdana" panose="020B0604030504040204" pitchFamily="34" charset="0"/>
            </a:rPr>
            <a:t>rūpniecības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kamera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971368BD-48AD-4341-89BD-92A94EF20C1D}" type="parTrans" cxnId="{6E054B6B-E31E-E640-9B26-57604BCDF73A}">
      <dgm:prSet/>
      <dgm:spPr/>
      <dgm:t>
        <a:bodyPr/>
        <a:lstStyle/>
        <a:p>
          <a:endParaRPr lang="en-GB"/>
        </a:p>
      </dgm:t>
    </dgm:pt>
    <dgm:pt modelId="{8AB00E21-C6C7-5A46-8885-5524180BFC28}" type="sibTrans" cxnId="{6E054B6B-E31E-E640-9B26-57604BCDF73A}">
      <dgm:prSet/>
      <dgm:spPr/>
      <dgm:t>
        <a:bodyPr/>
        <a:lstStyle/>
        <a:p>
          <a:endParaRPr lang="en-GB"/>
        </a:p>
      </dgm:t>
    </dgm:pt>
    <dgm:pt modelId="{51C6CA5E-DCF2-4941-BA55-756970746221}">
      <dgm:prSet custT="1"/>
      <dgm:spPr>
        <a:noFill/>
        <a:ln>
          <a:solidFill>
            <a:schemeClr val="bg2">
              <a:lumMod val="25000"/>
            </a:schemeClr>
          </a:solidFill>
        </a:ln>
      </dgm:spPr>
      <dgm:t>
        <a:bodyPr/>
        <a:lstStyle/>
        <a:p>
          <a:r>
            <a:rPr lang="en-US" sz="1400" b="0" dirty="0" err="1">
              <a:latin typeface="Verdana" panose="020B0604030504040204" pitchFamily="34" charset="0"/>
              <a:ea typeface="Verdana" panose="020B0604030504040204" pitchFamily="34" charset="0"/>
              <a:cs typeface="Verdana" panose="020B0604030504040204" pitchFamily="34" charset="0"/>
            </a:rPr>
            <a:t>Latvijas</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Brīvo</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arodbiedrību</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savienība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6404B31F-2DDA-E449-9681-0E4548A09684}" type="parTrans" cxnId="{B58F0A1E-C7D5-B243-85E7-0C9F45B29D56}">
      <dgm:prSet/>
      <dgm:spPr/>
      <dgm:t>
        <a:bodyPr/>
        <a:lstStyle/>
        <a:p>
          <a:endParaRPr lang="en-GB"/>
        </a:p>
      </dgm:t>
    </dgm:pt>
    <dgm:pt modelId="{8539226A-A4D8-344D-9743-05227DD95B60}" type="sibTrans" cxnId="{B58F0A1E-C7D5-B243-85E7-0C9F45B29D56}">
      <dgm:prSet/>
      <dgm:spPr/>
      <dgm:t>
        <a:bodyPr/>
        <a:lstStyle/>
        <a:p>
          <a:endParaRPr lang="en-GB"/>
        </a:p>
      </dgm:t>
    </dgm:pt>
    <dgm:pt modelId="{E1B13BBD-20D5-9E4F-99D1-B6151C0E56ED}">
      <dgm:prSet custT="1"/>
      <dgm:spPr>
        <a:noFill/>
        <a:ln>
          <a:solidFill>
            <a:schemeClr val="bg2">
              <a:lumMod val="25000"/>
            </a:schemeClr>
          </a:solidFill>
        </a:ln>
      </dgm:spPr>
      <dgm:t>
        <a:bodyPr/>
        <a:lstStyle/>
        <a:p>
          <a:r>
            <a:rPr lang="en-US" sz="1400" b="0" dirty="0" err="1">
              <a:latin typeface="Verdana" panose="020B0604030504040204" pitchFamily="34" charset="0"/>
              <a:ea typeface="Verdana" panose="020B0604030504040204" pitchFamily="34" charset="0"/>
              <a:cs typeface="Verdana" panose="020B0604030504040204" pitchFamily="34" charset="0"/>
            </a:rPr>
            <a:t>Latvijas</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Darba</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devēju</a:t>
          </a:r>
          <a:r>
            <a:rPr lang="en-US" sz="1400" b="0" dirty="0">
              <a:latin typeface="Verdana" panose="020B0604030504040204" pitchFamily="34" charset="0"/>
              <a:ea typeface="Verdana" panose="020B0604030504040204" pitchFamily="34" charset="0"/>
              <a:cs typeface="Verdana" panose="020B0604030504040204" pitchFamily="34" charset="0"/>
            </a:rPr>
            <a:t> </a:t>
          </a:r>
          <a:r>
            <a:rPr lang="en-US" sz="1400" b="0" dirty="0" err="1">
              <a:latin typeface="Verdana" panose="020B0604030504040204" pitchFamily="34" charset="0"/>
              <a:ea typeface="Verdana" panose="020B0604030504040204" pitchFamily="34" charset="0"/>
              <a:cs typeface="Verdana" panose="020B0604030504040204" pitchFamily="34" charset="0"/>
            </a:rPr>
            <a:t>konfederācija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1015B301-AF90-4846-96B1-E90E2103D583}" type="parTrans" cxnId="{7859CBC7-541E-DB45-85F6-6A4CA5518E9E}">
      <dgm:prSet/>
      <dgm:spPr/>
      <dgm:t>
        <a:bodyPr/>
        <a:lstStyle/>
        <a:p>
          <a:endParaRPr lang="en-GB"/>
        </a:p>
      </dgm:t>
    </dgm:pt>
    <dgm:pt modelId="{E2122078-5A14-604B-A37E-FBF9B19D7C3D}" type="sibTrans" cxnId="{7859CBC7-541E-DB45-85F6-6A4CA5518E9E}">
      <dgm:prSet/>
      <dgm:spPr/>
      <dgm:t>
        <a:bodyPr/>
        <a:lstStyle/>
        <a:p>
          <a:endParaRPr lang="en-GB"/>
        </a:p>
      </dgm:t>
    </dgm:pt>
    <dgm:pt modelId="{D2BE8457-9B00-8248-A589-8F6890135B9D}">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err="1">
              <a:latin typeface="Verdana" panose="020B0604030504040204" pitchFamily="34" charset="0"/>
              <a:ea typeface="Verdana" panose="020B0604030504040204" pitchFamily="34" charset="0"/>
              <a:cs typeface="Verdana" panose="020B0604030504040204" pitchFamily="34" charset="0"/>
            </a:rPr>
            <a:t>Latvijas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Pašvaldību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savienība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D466EA02-8FE8-744B-A178-3AF4DEF1F873}" type="parTrans" cxnId="{67706FB3-CD4C-5F4C-B7DD-7B63B838F7CF}">
      <dgm:prSet/>
      <dgm:spPr/>
      <dgm:t>
        <a:bodyPr/>
        <a:lstStyle/>
        <a:p>
          <a:endParaRPr lang="en-GB"/>
        </a:p>
      </dgm:t>
    </dgm:pt>
    <dgm:pt modelId="{BB45E502-1C5F-D042-8A50-10AF162247AB}" type="sibTrans" cxnId="{67706FB3-CD4C-5F4C-B7DD-7B63B838F7CF}">
      <dgm:prSet/>
      <dgm:spPr/>
      <dgm:t>
        <a:bodyPr/>
        <a:lstStyle/>
        <a:p>
          <a:endParaRPr lang="en-GB"/>
        </a:p>
      </dgm:t>
    </dgm:pt>
    <dgm:pt modelId="{71914B93-D9F9-F54E-8C2C-6F1AF5DDAB31}">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err="1">
              <a:latin typeface="Verdana" panose="020B0604030504040204" pitchFamily="34" charset="0"/>
              <a:ea typeface="Verdana" panose="020B0604030504040204" pitchFamily="34" charset="0"/>
              <a:cs typeface="Verdana" panose="020B0604030504040204" pitchFamily="34" charset="0"/>
            </a:rPr>
            <a:t>Latvijas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Lielo</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pilsētu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asociācija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6E44F90A-1003-8D44-8B5B-5B0E460C95DA}" type="parTrans" cxnId="{793E7950-DBAD-A24A-83DB-88400BE8B7D6}">
      <dgm:prSet/>
      <dgm:spPr/>
      <dgm:t>
        <a:bodyPr/>
        <a:lstStyle/>
        <a:p>
          <a:endParaRPr lang="en-GB"/>
        </a:p>
      </dgm:t>
    </dgm:pt>
    <dgm:pt modelId="{5F24343D-0DE7-B84D-9808-692779F75E39}" type="sibTrans" cxnId="{793E7950-DBAD-A24A-83DB-88400BE8B7D6}">
      <dgm:prSet/>
      <dgm:spPr/>
      <dgm:t>
        <a:bodyPr/>
        <a:lstStyle/>
        <a:p>
          <a:endParaRPr lang="en-GB"/>
        </a:p>
      </dgm:t>
    </dgm:pt>
    <dgm:pt modelId="{C112FAFF-F550-AA4B-83FF-815C69A400DA}">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a:latin typeface="Verdana" panose="020B0604030504040204" pitchFamily="34" charset="0"/>
              <a:ea typeface="Verdana" panose="020B0604030504040204" pitchFamily="34" charset="0"/>
              <a:cs typeface="Verdana" panose="020B0604030504040204" pitchFamily="34" charset="0"/>
            </a:rPr>
            <a:t>L</a:t>
          </a:r>
          <a:r>
            <a:rPr lang="lv-LV" sz="1400" dirty="0">
              <a:latin typeface="Verdana" panose="020B0604030504040204" pitchFamily="34" charset="0"/>
              <a:ea typeface="Verdana" panose="020B0604030504040204" pitchFamily="34" charset="0"/>
              <a:cs typeface="Verdana" panose="020B0604030504040204" pitchFamily="34" charset="0"/>
            </a:rPr>
            <a:t>atvija </a:t>
          </a:r>
          <a:r>
            <a:rPr lang="en-US" sz="1400" dirty="0">
              <a:latin typeface="Verdana" panose="020B0604030504040204" pitchFamily="34" charset="0"/>
              <a:ea typeface="Verdana" panose="020B0604030504040204" pitchFamily="34" charset="0"/>
              <a:cs typeface="Verdana" panose="020B0604030504040204" pitchFamily="34" charset="0"/>
            </a:rPr>
            <a:t>A</a:t>
          </a:r>
          <a:r>
            <a:rPr lang="lv-LV" sz="1400" dirty="0" err="1">
              <a:latin typeface="Verdana" panose="020B0604030504040204" pitchFamily="34" charset="0"/>
              <a:ea typeface="Verdana" panose="020B0604030504040204" pitchFamily="34" charset="0"/>
              <a:cs typeface="Verdana" panose="020B0604030504040204" pitchFamily="34" charset="0"/>
            </a:rPr>
            <a:t>ugstskolu</a:t>
          </a:r>
          <a:r>
            <a:rPr lang="lv-LV" sz="1400" dirty="0">
              <a:latin typeface="Verdana" panose="020B0604030504040204" pitchFamily="34" charset="0"/>
              <a:ea typeface="Verdana" panose="020B0604030504040204" pitchFamily="34" charset="0"/>
              <a:cs typeface="Verdana" panose="020B0604030504040204" pitchFamily="34" charset="0"/>
            </a:rPr>
            <a:t> profesoru asociācija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0DC18988-C171-7444-BD81-1668A140DB6C}" type="parTrans" cxnId="{6FBED514-D95E-6D48-B7E6-7088EE922825}">
      <dgm:prSet/>
      <dgm:spPr/>
      <dgm:t>
        <a:bodyPr/>
        <a:lstStyle/>
        <a:p>
          <a:endParaRPr lang="en-GB"/>
        </a:p>
      </dgm:t>
    </dgm:pt>
    <dgm:pt modelId="{B8FE322B-E090-554A-B6C6-09A6C1D340D0}" type="sibTrans" cxnId="{6FBED514-D95E-6D48-B7E6-7088EE922825}">
      <dgm:prSet/>
      <dgm:spPr/>
      <dgm:t>
        <a:bodyPr/>
        <a:lstStyle/>
        <a:p>
          <a:endParaRPr lang="en-GB"/>
        </a:p>
      </dgm:t>
    </dgm:pt>
    <dgm:pt modelId="{2FA66C85-AFC3-1140-9555-736ED191DED4}">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err="1">
              <a:latin typeface="Verdana" panose="020B0604030504040204" pitchFamily="34" charset="0"/>
              <a:ea typeface="Verdana" panose="020B0604030504040204" pitchFamily="34" charset="0"/>
              <a:cs typeface="Verdana" panose="020B0604030504040204" pitchFamily="34" charset="0"/>
            </a:rPr>
            <a:t>Latvijas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Zinātņu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akadēmija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18996207-9293-B44E-8D10-8FA99716E127}" type="parTrans" cxnId="{9F900FBB-0F03-DB44-AB98-EA5452086A41}">
      <dgm:prSet/>
      <dgm:spPr/>
      <dgm:t>
        <a:bodyPr/>
        <a:lstStyle/>
        <a:p>
          <a:endParaRPr lang="en-GB"/>
        </a:p>
      </dgm:t>
    </dgm:pt>
    <dgm:pt modelId="{FA22036C-2DA6-0B41-8B16-B2E2F527AA09}" type="sibTrans" cxnId="{9F900FBB-0F03-DB44-AB98-EA5452086A41}">
      <dgm:prSet/>
      <dgm:spPr/>
      <dgm:t>
        <a:bodyPr/>
        <a:lstStyle/>
        <a:p>
          <a:endParaRPr lang="en-GB"/>
        </a:p>
      </dgm:t>
    </dgm:pt>
    <dgm:pt modelId="{EF42056D-5C7C-CC4C-860C-6CA9342E277B}">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err="1">
              <a:latin typeface="Verdana" panose="020B0604030504040204" pitchFamily="34" charset="0"/>
              <a:ea typeface="Verdana" panose="020B0604030504040204" pitchFamily="34" charset="0"/>
              <a:cs typeface="Verdana" panose="020B0604030504040204" pitchFamily="34" charset="0"/>
            </a:rPr>
            <a:t>Latvijas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Izglītības</a:t>
          </a:r>
          <a:r>
            <a:rPr lang="en-US" sz="1400" dirty="0">
              <a:latin typeface="Verdana" panose="020B0604030504040204" pitchFamily="34" charset="0"/>
              <a:ea typeface="Verdana" panose="020B0604030504040204" pitchFamily="34" charset="0"/>
              <a:cs typeface="Verdana" panose="020B0604030504040204" pitchFamily="34" charset="0"/>
            </a:rPr>
            <a:t> un </a:t>
          </a:r>
          <a:r>
            <a:rPr lang="en-US" sz="1400" dirty="0" err="1">
              <a:latin typeface="Verdana" panose="020B0604030504040204" pitchFamily="34" charset="0"/>
              <a:ea typeface="Verdana" panose="020B0604030504040204" pitchFamily="34" charset="0"/>
              <a:cs typeface="Verdana" panose="020B0604030504040204" pitchFamily="34" charset="0"/>
            </a:rPr>
            <a:t>zinātnes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darbinieku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arodbiedrība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B795C50E-E413-DE49-89BB-5EA46E2F5A34}" type="parTrans" cxnId="{3C213E50-260B-5740-BA6D-22D6F633B0E7}">
      <dgm:prSet/>
      <dgm:spPr/>
      <dgm:t>
        <a:bodyPr/>
        <a:lstStyle/>
        <a:p>
          <a:endParaRPr lang="en-GB"/>
        </a:p>
      </dgm:t>
    </dgm:pt>
    <dgm:pt modelId="{9527C453-93B7-0742-AE61-8A2E5D70DB0D}" type="sibTrans" cxnId="{3C213E50-260B-5740-BA6D-22D6F633B0E7}">
      <dgm:prSet/>
      <dgm:spPr/>
      <dgm:t>
        <a:bodyPr/>
        <a:lstStyle/>
        <a:p>
          <a:endParaRPr lang="en-GB"/>
        </a:p>
      </dgm:t>
    </dgm:pt>
    <dgm:pt modelId="{A81EF894-4FE1-2047-92CE-55FAC3F1C702}">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lv-LV" sz="1400" dirty="0">
              <a:latin typeface="Verdana" panose="020B0604030504040204" pitchFamily="34" charset="0"/>
              <a:ea typeface="Verdana" panose="020B0604030504040204" pitchFamily="34" charset="0"/>
              <a:cs typeface="Verdana" panose="020B0604030504040204" pitchFamily="34" charset="0"/>
            </a:rPr>
            <a:t>Valsts zinātnisko institūtu asociācija </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06C6F0F2-B4A3-9F48-B3CA-B903E458C59B}" type="parTrans" cxnId="{572AA0D6-4FCA-944C-8457-4077A032B1B2}">
      <dgm:prSet/>
      <dgm:spPr/>
      <dgm:t>
        <a:bodyPr/>
        <a:lstStyle/>
        <a:p>
          <a:endParaRPr lang="en-GB"/>
        </a:p>
      </dgm:t>
    </dgm:pt>
    <dgm:pt modelId="{577BC255-F84F-A14F-B060-46A1680589A9}" type="sibTrans" cxnId="{572AA0D6-4FCA-944C-8457-4077A032B1B2}">
      <dgm:prSet/>
      <dgm:spPr/>
      <dgm:t>
        <a:bodyPr/>
        <a:lstStyle/>
        <a:p>
          <a:endParaRPr lang="en-GB"/>
        </a:p>
      </dgm:t>
    </dgm:pt>
    <dgm:pt modelId="{579A4E91-3F07-6E46-A221-4E4F4065C95E}">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lv-LV" sz="1400" dirty="0">
              <a:latin typeface="Verdana" panose="020B0604030504040204" pitchFamily="34" charset="0"/>
              <a:ea typeface="Verdana" panose="020B0604030504040204" pitchFamily="34" charset="0"/>
              <a:cs typeface="Verdana" panose="020B0604030504040204" pitchFamily="34" charset="0"/>
            </a:rPr>
            <a:t>Latvijas Jauno zinātnieku apvienība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7F5466D6-B6A9-CA43-8C39-41BA89FB4BB5}" type="parTrans" cxnId="{19926480-425A-4645-8C65-75ABD6FF2D58}">
      <dgm:prSet/>
      <dgm:spPr/>
      <dgm:t>
        <a:bodyPr/>
        <a:lstStyle/>
        <a:p>
          <a:endParaRPr lang="en-GB"/>
        </a:p>
      </dgm:t>
    </dgm:pt>
    <dgm:pt modelId="{822139B0-DAED-BC40-AE9B-376DC4829884}" type="sibTrans" cxnId="{19926480-425A-4645-8C65-75ABD6FF2D58}">
      <dgm:prSet/>
      <dgm:spPr/>
      <dgm:t>
        <a:bodyPr/>
        <a:lstStyle/>
        <a:p>
          <a:endParaRPr lang="en-GB"/>
        </a:p>
      </dgm:t>
    </dgm:pt>
    <dgm:pt modelId="{36C91E40-1708-344E-821E-1A281D9F4837}">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a:latin typeface="Verdana" panose="020B0604030504040204" pitchFamily="34" charset="0"/>
              <a:ea typeface="Verdana" panose="020B0604030504040204" pitchFamily="34" charset="0"/>
              <a:cs typeface="Verdana" panose="020B0604030504040204" pitchFamily="34" charset="0"/>
            </a:rPr>
            <a:t>L</a:t>
          </a:r>
          <a:r>
            <a:rPr lang="lv-LV" sz="1400" dirty="0">
              <a:latin typeface="Verdana" panose="020B0604030504040204" pitchFamily="34" charset="0"/>
              <a:ea typeface="Verdana" panose="020B0604030504040204" pitchFamily="34" charset="0"/>
              <a:cs typeface="Verdana" panose="020B0604030504040204" pitchFamily="34" charset="0"/>
            </a:rPr>
            <a:t>atvijas Studentu apvienība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B5131392-7E7B-8E47-AE92-B0C877CC7D8F}" type="parTrans" cxnId="{554657F9-1003-314D-8E40-16367A2FEF1E}">
      <dgm:prSet/>
      <dgm:spPr/>
      <dgm:t>
        <a:bodyPr/>
        <a:lstStyle/>
        <a:p>
          <a:endParaRPr lang="en-GB"/>
        </a:p>
      </dgm:t>
    </dgm:pt>
    <dgm:pt modelId="{C5764CC6-7036-8D4F-B6EA-D1A8E13402CC}" type="sibTrans" cxnId="{554657F9-1003-314D-8E40-16367A2FEF1E}">
      <dgm:prSet/>
      <dgm:spPr/>
      <dgm:t>
        <a:bodyPr/>
        <a:lstStyle/>
        <a:p>
          <a:endParaRPr lang="en-GB"/>
        </a:p>
      </dgm:t>
    </dgm:pt>
    <dgm:pt modelId="{3548E59A-28C4-3E4A-8275-047AE7107BF7}">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a:latin typeface="Verdana" panose="020B0604030504040204" pitchFamily="34" charset="0"/>
              <a:ea typeface="Verdana" panose="020B0604030504040204" pitchFamily="34" charset="0"/>
              <a:cs typeface="Verdana" panose="020B0604030504040204" pitchFamily="34" charset="0"/>
            </a:rPr>
            <a:t>L</a:t>
          </a:r>
          <a:r>
            <a:rPr lang="lv-LV" sz="1400" dirty="0">
              <a:latin typeface="Verdana" panose="020B0604030504040204" pitchFamily="34" charset="0"/>
              <a:ea typeface="Verdana" panose="020B0604030504040204" pitchFamily="34" charset="0"/>
              <a:cs typeface="Verdana" panose="020B0604030504040204" pitchFamily="34" charset="0"/>
            </a:rPr>
            <a:t>atvijas Zinātnes padome</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423116A3-FBBC-F942-B6F7-3F8FE3BCB93F}" type="parTrans" cxnId="{04AE1D96-2D29-D049-BCFC-CCF0BD35878A}">
      <dgm:prSet/>
      <dgm:spPr/>
      <dgm:t>
        <a:bodyPr/>
        <a:lstStyle/>
        <a:p>
          <a:endParaRPr lang="en-GB"/>
        </a:p>
      </dgm:t>
    </dgm:pt>
    <dgm:pt modelId="{EFDB933A-04F6-3E44-BA39-73C75839342C}" type="sibTrans" cxnId="{04AE1D96-2D29-D049-BCFC-CCF0BD35878A}">
      <dgm:prSet/>
      <dgm:spPr/>
      <dgm:t>
        <a:bodyPr/>
        <a:lstStyle/>
        <a:p>
          <a:endParaRPr lang="en-GB"/>
        </a:p>
      </dgm:t>
    </dgm:pt>
    <dgm:pt modelId="{F3F7E699-451A-CF4A-819E-81AAE413055A}">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a:latin typeface="Verdana" panose="020B0604030504040204" pitchFamily="34" charset="0"/>
              <a:ea typeface="Verdana" panose="020B0604030504040204" pitchFamily="34" charset="0"/>
              <a:cs typeface="Verdana" panose="020B0604030504040204" pitchFamily="34" charset="0"/>
            </a:rPr>
            <a:t>L</a:t>
          </a:r>
          <a:r>
            <a:rPr lang="lv-LV" sz="1400" dirty="0">
              <a:latin typeface="Verdana" panose="020B0604030504040204" pitchFamily="34" charset="0"/>
              <a:ea typeface="Verdana" panose="020B0604030504040204" pitchFamily="34" charset="0"/>
              <a:cs typeface="Verdana" panose="020B0604030504040204" pitchFamily="34" charset="0"/>
            </a:rPr>
            <a:t>atvijas Pilsoniskā alianse</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57EB28D1-D9C9-894F-984A-A97DD29CD27D}" type="parTrans" cxnId="{49000ACE-F88C-5C4D-9B57-DAB0BD820A88}">
      <dgm:prSet/>
      <dgm:spPr/>
      <dgm:t>
        <a:bodyPr/>
        <a:lstStyle/>
        <a:p>
          <a:endParaRPr lang="en-GB"/>
        </a:p>
      </dgm:t>
    </dgm:pt>
    <dgm:pt modelId="{090FA1DF-1608-764A-8C4D-B88C806EAE72}" type="sibTrans" cxnId="{49000ACE-F88C-5C4D-9B57-DAB0BD820A88}">
      <dgm:prSet/>
      <dgm:spPr/>
      <dgm:t>
        <a:bodyPr/>
        <a:lstStyle/>
        <a:p>
          <a:endParaRPr lang="en-GB"/>
        </a:p>
      </dgm:t>
    </dgm:pt>
    <dgm:pt modelId="{93FE7AC7-8F50-F643-9B7F-FFD5677FFD99}">
      <dgm:prSet custT="1"/>
      <dgm:spPr>
        <a:ln>
          <a:solidFill>
            <a:schemeClr val="bg2">
              <a:lumMod val="25000"/>
            </a:schemeClr>
          </a:solidFill>
        </a:ln>
      </dgm:spPr>
      <dgm:t>
        <a:bodyPr/>
        <a:lstStyle/>
        <a:p>
          <a:pPr marL="114300" lvl="1" indent="0" defTabSz="622300">
            <a:lnSpc>
              <a:spcPct val="90000"/>
            </a:lnSpc>
            <a:spcBef>
              <a:spcPct val="0"/>
            </a:spcBef>
            <a:spcAft>
              <a:spcPct val="15000"/>
            </a:spcAft>
          </a:pPr>
          <a:r>
            <a:rPr lang="en-US" sz="1400" dirty="0">
              <a:latin typeface="Verdana" panose="020B0604030504040204" pitchFamily="34" charset="0"/>
              <a:ea typeface="Verdana" panose="020B0604030504040204" pitchFamily="34" charset="0"/>
              <a:cs typeface="Verdana" panose="020B0604030504040204" pitchFamily="34" charset="0"/>
            </a:rPr>
            <a:t>Formula 2050</a:t>
          </a:r>
        </a:p>
      </dgm:t>
    </dgm:pt>
    <dgm:pt modelId="{8A2C17DD-F921-5E48-8D77-33A49A0EEB50}" type="parTrans" cxnId="{C9AF85EE-EA56-5147-9B64-835F63221861}">
      <dgm:prSet/>
      <dgm:spPr/>
      <dgm:t>
        <a:bodyPr/>
        <a:lstStyle/>
        <a:p>
          <a:endParaRPr lang="en-GB"/>
        </a:p>
      </dgm:t>
    </dgm:pt>
    <dgm:pt modelId="{4D6EADBE-E7C0-9D4A-AA82-819BA308CF39}" type="sibTrans" cxnId="{C9AF85EE-EA56-5147-9B64-835F63221861}">
      <dgm:prSet/>
      <dgm:spPr/>
      <dgm:t>
        <a:bodyPr/>
        <a:lstStyle/>
        <a:p>
          <a:endParaRPr lang="en-GB"/>
        </a:p>
      </dgm:t>
    </dgm:pt>
    <dgm:pt modelId="{2B2D1065-7418-464D-8B55-2DB08FCE3F6D}" type="pres">
      <dgm:prSet presAssocID="{BEFBF2F3-55EC-714E-9A5F-A71E209E367B}" presName="linear" presStyleCnt="0">
        <dgm:presLayoutVars>
          <dgm:dir/>
          <dgm:animLvl val="lvl"/>
          <dgm:resizeHandles val="exact"/>
        </dgm:presLayoutVars>
      </dgm:prSet>
      <dgm:spPr/>
    </dgm:pt>
    <dgm:pt modelId="{02CB503A-530A-814B-A3BE-19DF4C5D8679}" type="pres">
      <dgm:prSet presAssocID="{F5915AF8-DC97-9845-AEAC-4BB39200D21E}" presName="parentLin" presStyleCnt="0"/>
      <dgm:spPr/>
    </dgm:pt>
    <dgm:pt modelId="{4FC53588-622A-724C-BCA7-7013F28F7013}" type="pres">
      <dgm:prSet presAssocID="{F5915AF8-DC97-9845-AEAC-4BB39200D21E}" presName="parentLeftMargin" presStyleLbl="node1" presStyleIdx="0" presStyleCnt="2"/>
      <dgm:spPr/>
    </dgm:pt>
    <dgm:pt modelId="{46496126-A6F0-DD44-8F2F-6BF1942B2CB9}" type="pres">
      <dgm:prSet presAssocID="{F5915AF8-DC97-9845-AEAC-4BB39200D21E}" presName="parentText" presStyleLbl="node1" presStyleIdx="0" presStyleCnt="2">
        <dgm:presLayoutVars>
          <dgm:chMax val="0"/>
          <dgm:bulletEnabled val="1"/>
        </dgm:presLayoutVars>
      </dgm:prSet>
      <dgm:spPr/>
    </dgm:pt>
    <dgm:pt modelId="{76AF71B8-B868-0B44-B335-B4A9AB364C32}" type="pres">
      <dgm:prSet presAssocID="{F5915AF8-DC97-9845-AEAC-4BB39200D21E}" presName="negativeSpace" presStyleCnt="0"/>
      <dgm:spPr/>
    </dgm:pt>
    <dgm:pt modelId="{969E934F-F1E5-A248-AEA5-E8D12B4E74C7}" type="pres">
      <dgm:prSet presAssocID="{F5915AF8-DC97-9845-AEAC-4BB39200D21E}" presName="childText" presStyleLbl="conFgAcc1" presStyleIdx="0" presStyleCnt="2">
        <dgm:presLayoutVars>
          <dgm:bulletEnabled val="1"/>
        </dgm:presLayoutVars>
      </dgm:prSet>
      <dgm:spPr/>
    </dgm:pt>
    <dgm:pt modelId="{FDDE04C0-FE52-BB45-9146-7D4385608404}" type="pres">
      <dgm:prSet presAssocID="{F1912791-E766-F441-A8FD-1B73153B26A2}" presName="spaceBetweenRectangles" presStyleCnt="0"/>
      <dgm:spPr/>
    </dgm:pt>
    <dgm:pt modelId="{C9D012E0-153C-6F4F-BEA5-13569A5EABB7}" type="pres">
      <dgm:prSet presAssocID="{B0AEC718-3CC5-E642-8A63-6B6F501CDD4F}" presName="parentLin" presStyleCnt="0"/>
      <dgm:spPr/>
    </dgm:pt>
    <dgm:pt modelId="{7726EC0E-D1E2-3942-A469-D91908BF670D}" type="pres">
      <dgm:prSet presAssocID="{B0AEC718-3CC5-E642-8A63-6B6F501CDD4F}" presName="parentLeftMargin" presStyleLbl="node1" presStyleIdx="0" presStyleCnt="2"/>
      <dgm:spPr/>
    </dgm:pt>
    <dgm:pt modelId="{8C87F441-27D8-2D4E-848F-857256EBF0B3}" type="pres">
      <dgm:prSet presAssocID="{B0AEC718-3CC5-E642-8A63-6B6F501CDD4F}" presName="parentText" presStyleLbl="node1" presStyleIdx="1" presStyleCnt="2">
        <dgm:presLayoutVars>
          <dgm:chMax val="0"/>
          <dgm:bulletEnabled val="1"/>
        </dgm:presLayoutVars>
      </dgm:prSet>
      <dgm:spPr/>
    </dgm:pt>
    <dgm:pt modelId="{AB069A1F-AF21-884B-82B4-125AA0FFF806}" type="pres">
      <dgm:prSet presAssocID="{B0AEC718-3CC5-E642-8A63-6B6F501CDD4F}" presName="negativeSpace" presStyleCnt="0"/>
      <dgm:spPr/>
    </dgm:pt>
    <dgm:pt modelId="{53D64FF1-2DE1-744E-943F-2C46385542A6}" type="pres">
      <dgm:prSet presAssocID="{B0AEC718-3CC5-E642-8A63-6B6F501CDD4F}" presName="childText" presStyleLbl="conFgAcc1" presStyleIdx="1" presStyleCnt="2">
        <dgm:presLayoutVars>
          <dgm:bulletEnabled val="1"/>
        </dgm:presLayoutVars>
      </dgm:prSet>
      <dgm:spPr/>
    </dgm:pt>
  </dgm:ptLst>
  <dgm:cxnLst>
    <dgm:cxn modelId="{5A5F8F02-D774-2345-BA57-3EDF6CCAB2BD}" type="presOf" srcId="{C112FAFF-F550-AA4B-83FF-815C69A400DA}" destId="{53D64FF1-2DE1-744E-943F-2C46385542A6}" srcOrd="0" destOrd="3" presId="urn:microsoft.com/office/officeart/2005/8/layout/list1"/>
    <dgm:cxn modelId="{6FBED514-D95E-6D48-B7E6-7088EE922825}" srcId="{B0AEC718-3CC5-E642-8A63-6B6F501CDD4F}" destId="{C112FAFF-F550-AA4B-83FF-815C69A400DA}" srcOrd="3" destOrd="0" parTransId="{0DC18988-C171-7444-BD81-1668A140DB6C}" sibTransId="{B8FE322B-E090-554A-B6C6-09A6C1D340D0}"/>
    <dgm:cxn modelId="{B58F0A1E-C7D5-B243-85E7-0C9F45B29D56}" srcId="{F5915AF8-DC97-9845-AEAC-4BB39200D21E}" destId="{51C6CA5E-DCF2-4941-BA55-756970746221}" srcOrd="0" destOrd="0" parTransId="{6404B31F-2DDA-E449-9681-0E4548A09684}" sibTransId="{8539226A-A4D8-344D-9743-05227DD95B60}"/>
    <dgm:cxn modelId="{09616A2A-FCE1-FB42-8245-0A529466F293}" type="presOf" srcId="{E1B13BBD-20D5-9E4F-99D1-B6151C0E56ED}" destId="{969E934F-F1E5-A248-AEA5-E8D12B4E74C7}" srcOrd="0" destOrd="1" presId="urn:microsoft.com/office/officeart/2005/8/layout/list1"/>
    <dgm:cxn modelId="{886DF22B-3D15-FD41-98C7-BA226A00317D}" type="presOf" srcId="{A81EF894-4FE1-2047-92CE-55FAC3F1C702}" destId="{53D64FF1-2DE1-744E-943F-2C46385542A6}" srcOrd="0" destOrd="6" presId="urn:microsoft.com/office/officeart/2005/8/layout/list1"/>
    <dgm:cxn modelId="{7CFF1A2D-A328-DA43-8229-733C326F6BC3}" type="presOf" srcId="{3006E187-BC6D-044C-B1EA-0C75D841D412}" destId="{53D64FF1-2DE1-744E-943F-2C46385542A6}" srcOrd="0" destOrd="0" presId="urn:microsoft.com/office/officeart/2005/8/layout/list1"/>
    <dgm:cxn modelId="{13235930-0750-8641-8517-A7B657F11A47}" type="presOf" srcId="{36C91E40-1708-344E-821E-1A281D9F4837}" destId="{53D64FF1-2DE1-744E-943F-2C46385542A6}" srcOrd="0" destOrd="8" presId="urn:microsoft.com/office/officeart/2005/8/layout/list1"/>
    <dgm:cxn modelId="{9FFCF23F-932A-0B47-A0AB-28B9B2C07519}" type="presOf" srcId="{EF42056D-5C7C-CC4C-860C-6CA9342E277B}" destId="{53D64FF1-2DE1-744E-943F-2C46385542A6}" srcOrd="0" destOrd="5" presId="urn:microsoft.com/office/officeart/2005/8/layout/list1"/>
    <dgm:cxn modelId="{A445C365-FF31-5046-81B0-6FA9EDE9AFD3}" type="presOf" srcId="{BEFBF2F3-55EC-714E-9A5F-A71E209E367B}" destId="{2B2D1065-7418-464D-8B55-2DB08FCE3F6D}" srcOrd="0" destOrd="0" presId="urn:microsoft.com/office/officeart/2005/8/layout/list1"/>
    <dgm:cxn modelId="{6E054B6B-E31E-E640-9B26-57604BCDF73A}" srcId="{B0AEC718-3CC5-E642-8A63-6B6F501CDD4F}" destId="{3006E187-BC6D-044C-B1EA-0C75D841D412}" srcOrd="0" destOrd="0" parTransId="{971368BD-48AD-4341-89BD-92A94EF20C1D}" sibTransId="{8AB00E21-C6C7-5A46-8885-5524180BFC28}"/>
    <dgm:cxn modelId="{88FAAB4B-2D4E-0341-8C06-4494316A9368}" type="presOf" srcId="{F3F7E699-451A-CF4A-819E-81AAE413055A}" destId="{53D64FF1-2DE1-744E-943F-2C46385542A6}" srcOrd="0" destOrd="10" presId="urn:microsoft.com/office/officeart/2005/8/layout/list1"/>
    <dgm:cxn modelId="{D4D9F76C-5ECE-4441-960D-351957830EF8}" srcId="{BEFBF2F3-55EC-714E-9A5F-A71E209E367B}" destId="{B0AEC718-3CC5-E642-8A63-6B6F501CDD4F}" srcOrd="1" destOrd="0" parTransId="{339CDD91-F27E-7E41-BDD0-5EA77BFD407E}" sibTransId="{7DA12890-828B-C64D-9FC2-36BDF311A5B8}"/>
    <dgm:cxn modelId="{4A901A6E-8DBD-FA40-A238-A4B2DD213490}" type="presOf" srcId="{2FA66C85-AFC3-1140-9555-736ED191DED4}" destId="{53D64FF1-2DE1-744E-943F-2C46385542A6}" srcOrd="0" destOrd="4" presId="urn:microsoft.com/office/officeart/2005/8/layout/list1"/>
    <dgm:cxn modelId="{ED77904F-ECAA-144B-A1A6-5A2760E91533}" type="presOf" srcId="{F5915AF8-DC97-9845-AEAC-4BB39200D21E}" destId="{4FC53588-622A-724C-BCA7-7013F28F7013}" srcOrd="0" destOrd="0" presId="urn:microsoft.com/office/officeart/2005/8/layout/list1"/>
    <dgm:cxn modelId="{3C213E50-260B-5740-BA6D-22D6F633B0E7}" srcId="{B0AEC718-3CC5-E642-8A63-6B6F501CDD4F}" destId="{EF42056D-5C7C-CC4C-860C-6CA9342E277B}" srcOrd="5" destOrd="0" parTransId="{B795C50E-E413-DE49-89BB-5EA46E2F5A34}" sibTransId="{9527C453-93B7-0742-AE61-8A2E5D70DB0D}"/>
    <dgm:cxn modelId="{793E7950-DBAD-A24A-83DB-88400BE8B7D6}" srcId="{B0AEC718-3CC5-E642-8A63-6B6F501CDD4F}" destId="{71914B93-D9F9-F54E-8C2C-6F1AF5DDAB31}" srcOrd="2" destOrd="0" parTransId="{6E44F90A-1003-8D44-8B5B-5B0E460C95DA}" sibTransId="{5F24343D-0DE7-B84D-9808-692779F75E39}"/>
    <dgm:cxn modelId="{016F2352-52AD-BC46-A997-767F89FE5CD7}" type="presOf" srcId="{3548E59A-28C4-3E4A-8275-047AE7107BF7}" destId="{53D64FF1-2DE1-744E-943F-2C46385542A6}" srcOrd="0" destOrd="9" presId="urn:microsoft.com/office/officeart/2005/8/layout/list1"/>
    <dgm:cxn modelId="{C6D4C155-8502-7D42-B695-F06080E2AFC5}" type="presOf" srcId="{579A4E91-3F07-6E46-A221-4E4F4065C95E}" destId="{53D64FF1-2DE1-744E-943F-2C46385542A6}" srcOrd="0" destOrd="7" presId="urn:microsoft.com/office/officeart/2005/8/layout/list1"/>
    <dgm:cxn modelId="{19926480-425A-4645-8C65-75ABD6FF2D58}" srcId="{B0AEC718-3CC5-E642-8A63-6B6F501CDD4F}" destId="{579A4E91-3F07-6E46-A221-4E4F4065C95E}" srcOrd="7" destOrd="0" parTransId="{7F5466D6-B6A9-CA43-8C39-41BA89FB4BB5}" sibTransId="{822139B0-DAED-BC40-AE9B-376DC4829884}"/>
    <dgm:cxn modelId="{7EB85E83-E8A1-E94B-A2F0-AC2B58F11D85}" srcId="{BEFBF2F3-55EC-714E-9A5F-A71E209E367B}" destId="{F5915AF8-DC97-9845-AEAC-4BB39200D21E}" srcOrd="0" destOrd="0" parTransId="{72A18F5B-5E8E-6E45-BF95-28BB1BA2323F}" sibTransId="{F1912791-E766-F441-A8FD-1B73153B26A2}"/>
    <dgm:cxn modelId="{73C7F283-7A88-8841-8219-56C1ACE5E4BF}" type="presOf" srcId="{F5915AF8-DC97-9845-AEAC-4BB39200D21E}" destId="{46496126-A6F0-DD44-8F2F-6BF1942B2CB9}" srcOrd="1" destOrd="0" presId="urn:microsoft.com/office/officeart/2005/8/layout/list1"/>
    <dgm:cxn modelId="{04AE1D96-2D29-D049-BCFC-CCF0BD35878A}" srcId="{B0AEC718-3CC5-E642-8A63-6B6F501CDD4F}" destId="{3548E59A-28C4-3E4A-8275-047AE7107BF7}" srcOrd="9" destOrd="0" parTransId="{423116A3-FBBC-F942-B6F7-3F8FE3BCB93F}" sibTransId="{EFDB933A-04F6-3E44-BA39-73C75839342C}"/>
    <dgm:cxn modelId="{9A7F0C98-F57A-5E48-92D2-DE68EBE7A13E}" type="presOf" srcId="{D2BE8457-9B00-8248-A589-8F6890135B9D}" destId="{53D64FF1-2DE1-744E-943F-2C46385542A6}" srcOrd="0" destOrd="1" presId="urn:microsoft.com/office/officeart/2005/8/layout/list1"/>
    <dgm:cxn modelId="{67706FB3-CD4C-5F4C-B7DD-7B63B838F7CF}" srcId="{B0AEC718-3CC5-E642-8A63-6B6F501CDD4F}" destId="{D2BE8457-9B00-8248-A589-8F6890135B9D}" srcOrd="1" destOrd="0" parTransId="{D466EA02-8FE8-744B-A178-3AF4DEF1F873}" sibTransId="{BB45E502-1C5F-D042-8A50-10AF162247AB}"/>
    <dgm:cxn modelId="{9F900FBB-0F03-DB44-AB98-EA5452086A41}" srcId="{B0AEC718-3CC5-E642-8A63-6B6F501CDD4F}" destId="{2FA66C85-AFC3-1140-9555-736ED191DED4}" srcOrd="4" destOrd="0" parTransId="{18996207-9293-B44E-8D10-8FA99716E127}" sibTransId="{FA22036C-2DA6-0B41-8B16-B2E2F527AA09}"/>
    <dgm:cxn modelId="{85C263BE-7740-1B4A-BBD6-0A110FBFED97}" type="presOf" srcId="{51C6CA5E-DCF2-4941-BA55-756970746221}" destId="{969E934F-F1E5-A248-AEA5-E8D12B4E74C7}" srcOrd="0" destOrd="0" presId="urn:microsoft.com/office/officeart/2005/8/layout/list1"/>
    <dgm:cxn modelId="{BCD31FC3-F7E6-854D-90BF-38B92D93848F}" type="presOf" srcId="{B0AEC718-3CC5-E642-8A63-6B6F501CDD4F}" destId="{7726EC0E-D1E2-3942-A469-D91908BF670D}" srcOrd="0" destOrd="0" presId="urn:microsoft.com/office/officeart/2005/8/layout/list1"/>
    <dgm:cxn modelId="{7859CBC7-541E-DB45-85F6-6A4CA5518E9E}" srcId="{F5915AF8-DC97-9845-AEAC-4BB39200D21E}" destId="{E1B13BBD-20D5-9E4F-99D1-B6151C0E56ED}" srcOrd="1" destOrd="0" parTransId="{1015B301-AF90-4846-96B1-E90E2103D583}" sibTransId="{E2122078-5A14-604B-A37E-FBF9B19D7C3D}"/>
    <dgm:cxn modelId="{49000ACE-F88C-5C4D-9B57-DAB0BD820A88}" srcId="{B0AEC718-3CC5-E642-8A63-6B6F501CDD4F}" destId="{F3F7E699-451A-CF4A-819E-81AAE413055A}" srcOrd="10" destOrd="0" parTransId="{57EB28D1-D9C9-894F-984A-A97DD29CD27D}" sibTransId="{090FA1DF-1608-764A-8C4D-B88C806EAE72}"/>
    <dgm:cxn modelId="{5EE400D2-9B10-5E42-B05D-869875A593B0}" type="presOf" srcId="{71914B93-D9F9-F54E-8C2C-6F1AF5DDAB31}" destId="{53D64FF1-2DE1-744E-943F-2C46385542A6}" srcOrd="0" destOrd="2" presId="urn:microsoft.com/office/officeart/2005/8/layout/list1"/>
    <dgm:cxn modelId="{572AA0D6-4FCA-944C-8457-4077A032B1B2}" srcId="{B0AEC718-3CC5-E642-8A63-6B6F501CDD4F}" destId="{A81EF894-4FE1-2047-92CE-55FAC3F1C702}" srcOrd="6" destOrd="0" parTransId="{06C6F0F2-B4A3-9F48-B3CA-B903E458C59B}" sibTransId="{577BC255-F84F-A14F-B060-46A1680589A9}"/>
    <dgm:cxn modelId="{75BC69DA-91E9-964D-8033-2206831AE8B7}" type="presOf" srcId="{B0AEC718-3CC5-E642-8A63-6B6F501CDD4F}" destId="{8C87F441-27D8-2D4E-848F-857256EBF0B3}" srcOrd="1" destOrd="0" presId="urn:microsoft.com/office/officeart/2005/8/layout/list1"/>
    <dgm:cxn modelId="{16AF4CEA-D36C-EF42-82D2-08E99B578817}" type="presOf" srcId="{93FE7AC7-8F50-F643-9B7F-FFD5677FFD99}" destId="{53D64FF1-2DE1-744E-943F-2C46385542A6}" srcOrd="0" destOrd="11" presId="urn:microsoft.com/office/officeart/2005/8/layout/list1"/>
    <dgm:cxn modelId="{C9AF85EE-EA56-5147-9B64-835F63221861}" srcId="{B0AEC718-3CC5-E642-8A63-6B6F501CDD4F}" destId="{93FE7AC7-8F50-F643-9B7F-FFD5677FFD99}" srcOrd="11" destOrd="0" parTransId="{8A2C17DD-F921-5E48-8D77-33A49A0EEB50}" sibTransId="{4D6EADBE-E7C0-9D4A-AA82-819BA308CF39}"/>
    <dgm:cxn modelId="{554657F9-1003-314D-8E40-16367A2FEF1E}" srcId="{B0AEC718-3CC5-E642-8A63-6B6F501CDD4F}" destId="{36C91E40-1708-344E-821E-1A281D9F4837}" srcOrd="8" destOrd="0" parTransId="{B5131392-7E7B-8E47-AE92-B0C877CC7D8F}" sibTransId="{C5764CC6-7036-8D4F-B6EA-D1A8E13402CC}"/>
    <dgm:cxn modelId="{391F5667-04DD-334B-B0C4-6D625668C61D}" type="presParOf" srcId="{2B2D1065-7418-464D-8B55-2DB08FCE3F6D}" destId="{02CB503A-530A-814B-A3BE-19DF4C5D8679}" srcOrd="0" destOrd="0" presId="urn:microsoft.com/office/officeart/2005/8/layout/list1"/>
    <dgm:cxn modelId="{A61851AA-E259-CB43-B547-2F3DF4CEB7D6}" type="presParOf" srcId="{02CB503A-530A-814B-A3BE-19DF4C5D8679}" destId="{4FC53588-622A-724C-BCA7-7013F28F7013}" srcOrd="0" destOrd="0" presId="urn:microsoft.com/office/officeart/2005/8/layout/list1"/>
    <dgm:cxn modelId="{42D51871-3E07-054A-B542-90D7B9F5C474}" type="presParOf" srcId="{02CB503A-530A-814B-A3BE-19DF4C5D8679}" destId="{46496126-A6F0-DD44-8F2F-6BF1942B2CB9}" srcOrd="1" destOrd="0" presId="urn:microsoft.com/office/officeart/2005/8/layout/list1"/>
    <dgm:cxn modelId="{C971BD4D-4C29-FB45-B047-1360FB7CAEA8}" type="presParOf" srcId="{2B2D1065-7418-464D-8B55-2DB08FCE3F6D}" destId="{76AF71B8-B868-0B44-B335-B4A9AB364C32}" srcOrd="1" destOrd="0" presId="urn:microsoft.com/office/officeart/2005/8/layout/list1"/>
    <dgm:cxn modelId="{548F086A-306B-DC45-BBE0-EFF7EF817D1C}" type="presParOf" srcId="{2B2D1065-7418-464D-8B55-2DB08FCE3F6D}" destId="{969E934F-F1E5-A248-AEA5-E8D12B4E74C7}" srcOrd="2" destOrd="0" presId="urn:microsoft.com/office/officeart/2005/8/layout/list1"/>
    <dgm:cxn modelId="{0CA4FE1B-F9A0-2940-970A-AE8A50A49456}" type="presParOf" srcId="{2B2D1065-7418-464D-8B55-2DB08FCE3F6D}" destId="{FDDE04C0-FE52-BB45-9146-7D4385608404}" srcOrd="3" destOrd="0" presId="urn:microsoft.com/office/officeart/2005/8/layout/list1"/>
    <dgm:cxn modelId="{D2935C8C-B20B-B94D-9616-9AB89FC40B94}" type="presParOf" srcId="{2B2D1065-7418-464D-8B55-2DB08FCE3F6D}" destId="{C9D012E0-153C-6F4F-BEA5-13569A5EABB7}" srcOrd="4" destOrd="0" presId="urn:microsoft.com/office/officeart/2005/8/layout/list1"/>
    <dgm:cxn modelId="{614CFA90-51D7-AA44-9F8E-655B161FC971}" type="presParOf" srcId="{C9D012E0-153C-6F4F-BEA5-13569A5EABB7}" destId="{7726EC0E-D1E2-3942-A469-D91908BF670D}" srcOrd="0" destOrd="0" presId="urn:microsoft.com/office/officeart/2005/8/layout/list1"/>
    <dgm:cxn modelId="{95CC0704-A528-254B-A5E9-3B1930F8CBD7}" type="presParOf" srcId="{C9D012E0-153C-6F4F-BEA5-13569A5EABB7}" destId="{8C87F441-27D8-2D4E-848F-857256EBF0B3}" srcOrd="1" destOrd="0" presId="urn:microsoft.com/office/officeart/2005/8/layout/list1"/>
    <dgm:cxn modelId="{B68F9107-BC42-E44B-9183-E2E00AC34DCE}" type="presParOf" srcId="{2B2D1065-7418-464D-8B55-2DB08FCE3F6D}" destId="{AB069A1F-AF21-884B-82B4-125AA0FFF806}" srcOrd="5" destOrd="0" presId="urn:microsoft.com/office/officeart/2005/8/layout/list1"/>
    <dgm:cxn modelId="{0ECF606C-FC26-7746-B27F-0B0208D87BB9}" type="presParOf" srcId="{2B2D1065-7418-464D-8B55-2DB08FCE3F6D}" destId="{53D64FF1-2DE1-744E-943F-2C46385542A6}" srcOrd="6" destOrd="0" presId="urn:microsoft.com/office/officeart/2005/8/layout/list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FBF2F3-55EC-714E-9A5F-A71E209E36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5915AF8-DC97-9845-AEAC-4BB39200D21E}">
      <dgm:prSet custT="1"/>
      <dgm:spPr>
        <a:solidFill>
          <a:schemeClr val="bg2">
            <a:lumMod val="50000"/>
          </a:schemeClr>
        </a:solidFill>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Saeima</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72A18F5B-5E8E-6E45-BF95-28BB1BA2323F}" type="parTrans" cxnId="{7EB85E83-E8A1-E94B-A2F0-AC2B58F11D85}">
      <dgm:prSet/>
      <dgm:spPr/>
      <dgm:t>
        <a:bodyPr/>
        <a:lstStyle/>
        <a:p>
          <a:endParaRPr lang="en-GB"/>
        </a:p>
      </dgm:t>
    </dgm:pt>
    <dgm:pt modelId="{F1912791-E766-F441-A8FD-1B73153B26A2}" type="sibTrans" cxnId="{7EB85E83-E8A1-E94B-A2F0-AC2B58F11D85}">
      <dgm:prSet/>
      <dgm:spPr/>
      <dgm:t>
        <a:bodyPr/>
        <a:lstStyle/>
        <a:p>
          <a:endParaRPr lang="en-GB"/>
        </a:p>
      </dgm:t>
    </dgm:pt>
    <dgm:pt modelId="{B0AEC718-3CC5-E642-8A63-6B6F501CDD4F}">
      <dgm:prSet custT="1"/>
      <dgm:spPr>
        <a:solidFill>
          <a:schemeClr val="bg2">
            <a:lumMod val="50000"/>
          </a:schemeClr>
        </a:solidFill>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Ministrijas</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339CDD91-F27E-7E41-BDD0-5EA77BFD407E}" type="parTrans" cxnId="{D4D9F76C-5ECE-4441-960D-351957830EF8}">
      <dgm:prSet/>
      <dgm:spPr/>
      <dgm:t>
        <a:bodyPr/>
        <a:lstStyle/>
        <a:p>
          <a:endParaRPr lang="en-GB"/>
        </a:p>
      </dgm:t>
    </dgm:pt>
    <dgm:pt modelId="{7DA12890-828B-C64D-9FC2-36BDF311A5B8}" type="sibTrans" cxnId="{D4D9F76C-5ECE-4441-960D-351957830EF8}">
      <dgm:prSet/>
      <dgm:spPr/>
      <dgm:t>
        <a:bodyPr/>
        <a:lstStyle/>
        <a:p>
          <a:endParaRPr lang="en-GB"/>
        </a:p>
      </dgm:t>
    </dgm:pt>
    <dgm:pt modelId="{3006E187-BC6D-044C-B1EA-0C75D841D412}">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Finanšu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ministrija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971368BD-48AD-4341-89BD-92A94EF20C1D}" type="parTrans" cxnId="{6E054B6B-E31E-E640-9B26-57604BCDF73A}">
      <dgm:prSet/>
      <dgm:spPr/>
      <dgm:t>
        <a:bodyPr/>
        <a:lstStyle/>
        <a:p>
          <a:endParaRPr lang="en-GB"/>
        </a:p>
      </dgm:t>
    </dgm:pt>
    <dgm:pt modelId="{8AB00E21-C6C7-5A46-8885-5524180BFC28}" type="sibTrans" cxnId="{6E054B6B-E31E-E640-9B26-57604BCDF73A}">
      <dgm:prSet/>
      <dgm:spPr/>
      <dgm:t>
        <a:bodyPr/>
        <a:lstStyle/>
        <a:p>
          <a:endParaRPr lang="en-GB"/>
        </a:p>
      </dgm:t>
    </dgm:pt>
    <dgm:pt modelId="{58981279-0BFC-2041-83BD-F99FD9C7BA1A}">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Izglītības</a:t>
          </a:r>
          <a:r>
            <a:rPr lang="en-US" sz="1400" dirty="0">
              <a:latin typeface="Verdana" panose="020B0604030504040204" pitchFamily="34" charset="0"/>
              <a:ea typeface="Verdana" panose="020B0604030504040204" pitchFamily="34" charset="0"/>
              <a:cs typeface="Verdana" panose="020B0604030504040204" pitchFamily="34" charset="0"/>
            </a:rPr>
            <a:t> un </a:t>
          </a:r>
          <a:r>
            <a:rPr lang="en-US" sz="1400" dirty="0" err="1">
              <a:latin typeface="Verdana" panose="020B0604030504040204" pitchFamily="34" charset="0"/>
              <a:ea typeface="Verdana" panose="020B0604030504040204" pitchFamily="34" charset="0"/>
              <a:cs typeface="Verdana" panose="020B0604030504040204" pitchFamily="34" charset="0"/>
            </a:rPr>
            <a:t>zinātnes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ministrija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B12E820F-D77D-DE4E-8F9E-64F2164AC032}" type="parTrans" cxnId="{A3E44F04-E650-C445-A897-03FF17042D54}">
      <dgm:prSet/>
      <dgm:spPr/>
      <dgm:t>
        <a:bodyPr/>
        <a:lstStyle/>
        <a:p>
          <a:endParaRPr lang="en-GB"/>
        </a:p>
      </dgm:t>
    </dgm:pt>
    <dgm:pt modelId="{D1C44EEC-D0A5-E549-9B15-5E71FEF10EDE}" type="sibTrans" cxnId="{A3E44F04-E650-C445-A897-03FF17042D54}">
      <dgm:prSet/>
      <dgm:spPr/>
      <dgm:t>
        <a:bodyPr/>
        <a:lstStyle/>
        <a:p>
          <a:endParaRPr lang="en-GB"/>
        </a:p>
      </dgm:t>
    </dgm:pt>
    <dgm:pt modelId="{BA259AE4-01FB-0C4D-ADD8-10B8692AEB01}">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Kultūras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ministrija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888265B0-EA6E-E34A-AD7A-0C234309CAF6}" type="parTrans" cxnId="{D25E70A0-5B5A-B84E-BC5E-D15CE8830BA7}">
      <dgm:prSet/>
      <dgm:spPr/>
      <dgm:t>
        <a:bodyPr/>
        <a:lstStyle/>
        <a:p>
          <a:endParaRPr lang="en-GB"/>
        </a:p>
      </dgm:t>
    </dgm:pt>
    <dgm:pt modelId="{A4D82BBD-4997-AC4C-A45B-CED20C5CE2C1}" type="sibTrans" cxnId="{D25E70A0-5B5A-B84E-BC5E-D15CE8830BA7}">
      <dgm:prSet/>
      <dgm:spPr/>
      <dgm:t>
        <a:bodyPr/>
        <a:lstStyle/>
        <a:p>
          <a:endParaRPr lang="en-GB"/>
        </a:p>
      </dgm:t>
    </dgm:pt>
    <dgm:pt modelId="{4D2D0EB8-B8FD-554E-83B0-60D1CD7357B0}">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Zemkopības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ministrija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12A21E46-E5F0-CB43-A290-288C065EE11E}" type="parTrans" cxnId="{34095674-0DFE-EA44-B43E-F1165B8F8AAB}">
      <dgm:prSet/>
      <dgm:spPr/>
      <dgm:t>
        <a:bodyPr/>
        <a:lstStyle/>
        <a:p>
          <a:endParaRPr lang="en-GB"/>
        </a:p>
      </dgm:t>
    </dgm:pt>
    <dgm:pt modelId="{925445B5-F615-C64C-9598-A46DF7A03F35}" type="sibTrans" cxnId="{34095674-0DFE-EA44-B43E-F1165B8F8AAB}">
      <dgm:prSet/>
      <dgm:spPr/>
      <dgm:t>
        <a:bodyPr/>
        <a:lstStyle/>
        <a:p>
          <a:endParaRPr lang="en-GB"/>
        </a:p>
      </dgm:t>
    </dgm:pt>
    <dgm:pt modelId="{8B911313-4E44-214B-8CFD-E67DCB2A5C4E}">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Veselības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ministrija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780D2D0E-5B94-E642-82C1-02D2A8FD2CB5}" type="parTrans" cxnId="{5098C7D0-3EBA-334C-84D3-58999564F4AB}">
      <dgm:prSet/>
      <dgm:spPr/>
      <dgm:t>
        <a:bodyPr/>
        <a:lstStyle/>
        <a:p>
          <a:endParaRPr lang="en-GB"/>
        </a:p>
      </dgm:t>
    </dgm:pt>
    <dgm:pt modelId="{0BF5E5E6-8456-D94F-825E-DF8201AA4F67}" type="sibTrans" cxnId="{5098C7D0-3EBA-334C-84D3-58999564F4AB}">
      <dgm:prSet/>
      <dgm:spPr/>
      <dgm:t>
        <a:bodyPr/>
        <a:lstStyle/>
        <a:p>
          <a:endParaRPr lang="en-GB"/>
        </a:p>
      </dgm:t>
    </dgm:pt>
    <dgm:pt modelId="{9120DA67-46BD-5540-AC05-B2D502B77DB7}">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Ekonomikas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ministrija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B1BDAD9E-C8DA-8542-ACF2-C95F589FB18A}" type="parTrans" cxnId="{026BEA5B-86A6-6140-95B5-8DBDDA025F3A}">
      <dgm:prSet/>
      <dgm:spPr/>
      <dgm:t>
        <a:bodyPr/>
        <a:lstStyle/>
        <a:p>
          <a:endParaRPr lang="en-GB"/>
        </a:p>
      </dgm:t>
    </dgm:pt>
    <dgm:pt modelId="{82EDED0A-87C7-DF45-BA2E-FE35F4E3E3B0}" type="sibTrans" cxnId="{026BEA5B-86A6-6140-95B5-8DBDDA025F3A}">
      <dgm:prSet/>
      <dgm:spPr/>
      <dgm:t>
        <a:bodyPr/>
        <a:lstStyle/>
        <a:p>
          <a:endParaRPr lang="en-GB"/>
        </a:p>
      </dgm:t>
    </dgm:pt>
    <dgm:pt modelId="{653683DB-EDFC-EF48-8C28-D1F9EE9D3B33}">
      <dgm:prSet custT="1"/>
      <dgm:spPr>
        <a:solidFill>
          <a:schemeClr val="bg2">
            <a:lumMod val="50000"/>
          </a:schemeClr>
        </a:solidFill>
        <a:ln>
          <a:solidFill>
            <a:schemeClr val="bg2">
              <a:lumMod val="25000"/>
            </a:schemeClr>
          </a:solidFill>
        </a:ln>
      </dgm:spPr>
      <dgm: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Iestādes</a:t>
          </a:r>
          <a:r>
            <a:rPr lang="en-US" sz="1400" b="1" dirty="0">
              <a:latin typeface="Verdana" panose="020B0604030504040204" pitchFamily="34" charset="0"/>
              <a:ea typeface="Verdana" panose="020B0604030504040204" pitchFamily="34" charset="0"/>
              <a:cs typeface="Verdana" panose="020B0604030504040204" pitchFamily="34" charset="0"/>
            </a:rPr>
            <a:t> / </a:t>
          </a:r>
          <a:r>
            <a:rPr lang="en-US" sz="1400" b="1" dirty="0" err="1">
              <a:latin typeface="Verdana" panose="020B0604030504040204" pitchFamily="34" charset="0"/>
              <a:ea typeface="Verdana" panose="020B0604030504040204" pitchFamily="34" charset="0"/>
              <a:cs typeface="Verdana" panose="020B0604030504040204" pitchFamily="34" charset="0"/>
            </a:rPr>
            <a:t>citi</a:t>
          </a:r>
          <a:endParaRPr lang="en-US" sz="1400" b="1" dirty="0">
            <a:latin typeface="Verdana" panose="020B0604030504040204" pitchFamily="34" charset="0"/>
            <a:ea typeface="Verdana" panose="020B0604030504040204" pitchFamily="34" charset="0"/>
            <a:cs typeface="Verdana" panose="020B0604030504040204" pitchFamily="34" charset="0"/>
          </a:endParaRPr>
        </a:p>
      </dgm:t>
    </dgm:pt>
    <dgm:pt modelId="{8436465E-68E7-924D-B96D-A0CE805235D2}" type="parTrans" cxnId="{5165D147-911A-2F4E-967A-0BBE5C3A24AC}">
      <dgm:prSet/>
      <dgm:spPr/>
      <dgm:t>
        <a:bodyPr/>
        <a:lstStyle/>
        <a:p>
          <a:endParaRPr lang="en-GB"/>
        </a:p>
      </dgm:t>
    </dgm:pt>
    <dgm:pt modelId="{7EDD706D-19BE-3848-9FB2-F1EA99297C51}" type="sibTrans" cxnId="{5165D147-911A-2F4E-967A-0BBE5C3A24AC}">
      <dgm:prSet/>
      <dgm:spPr/>
      <dgm:t>
        <a:bodyPr/>
        <a:lstStyle/>
        <a:p>
          <a:endParaRPr lang="en-GB"/>
        </a:p>
      </dgm:t>
    </dgm:pt>
    <dgm:pt modelId="{A3BF68AB-DBD3-FD4E-A69E-9610A0E102EA}">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Augstākā</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izglītības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padome</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CE446D2A-163B-0F41-ABAA-EB5A1C4CE146}" type="parTrans" cxnId="{79EC7F68-D5FE-3641-BA91-6A78B8ADF4AC}">
      <dgm:prSet/>
      <dgm:spPr/>
      <dgm:t>
        <a:bodyPr/>
        <a:lstStyle/>
        <a:p>
          <a:endParaRPr lang="en-GB"/>
        </a:p>
      </dgm:t>
    </dgm:pt>
    <dgm:pt modelId="{9B93B0E0-35EA-B848-A271-C3C2290C0F7C}" type="sibTrans" cxnId="{79EC7F68-D5FE-3641-BA91-6A78B8ADF4AC}">
      <dgm:prSet/>
      <dgm:spPr/>
      <dgm:t>
        <a:bodyPr/>
        <a:lstStyle/>
        <a:p>
          <a:endParaRPr lang="en-GB"/>
        </a:p>
      </dgm:t>
    </dgm:pt>
    <dgm:pt modelId="{8E34F38F-A23F-E44F-8744-CE6A85C0C6FD}">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Rektoru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padome</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CE8FD177-0210-0B4E-9BF9-94A94085D564}" type="parTrans" cxnId="{88FAF20B-83B6-6C46-B7A9-8F3C049FE299}">
      <dgm:prSet/>
      <dgm:spPr/>
      <dgm:t>
        <a:bodyPr/>
        <a:lstStyle/>
        <a:p>
          <a:endParaRPr lang="en-GB"/>
        </a:p>
      </dgm:t>
    </dgm:pt>
    <dgm:pt modelId="{0E52DB3F-AAB5-3946-A6DD-107AAEE2947D}" type="sibTrans" cxnId="{88FAF20B-83B6-6C46-B7A9-8F3C049FE299}">
      <dgm:prSet/>
      <dgm:spPr/>
      <dgm:t>
        <a:bodyPr/>
        <a:lstStyle/>
        <a:p>
          <a:endParaRPr lang="en-GB"/>
        </a:p>
      </dgm:t>
    </dgm:pt>
    <dgm:pt modelId="{7195C5D7-92CD-614B-9711-48BFEB8F32FC}">
      <dgm:prSet custT="1"/>
      <dgm:spPr>
        <a:ln>
          <a:solidFill>
            <a:schemeClr val="bg2">
              <a:lumMod val="25000"/>
            </a:schemeClr>
          </a:solidFill>
        </a:ln>
      </dgm:spPr>
      <dgm:t>
        <a:bodyPr/>
        <a:lstStyle/>
        <a:p>
          <a:r>
            <a:rPr lang="en-US" sz="1400" dirty="0" err="1">
              <a:latin typeface="Verdana" panose="020B0604030504040204" pitchFamily="34" charset="0"/>
              <a:ea typeface="Verdana" panose="020B0604030504040204" pitchFamily="34" charset="0"/>
              <a:cs typeface="Verdana" panose="020B0604030504040204" pitchFamily="34" charset="0"/>
            </a:rPr>
            <a:t>Valsts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kanceleja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4EBAB1A4-6C38-0343-A93D-5AE0081B82C3}" type="parTrans" cxnId="{960B12F5-5ABC-564B-BA60-DB8A6F5D90C1}">
      <dgm:prSet/>
      <dgm:spPr/>
      <dgm:t>
        <a:bodyPr/>
        <a:lstStyle/>
        <a:p>
          <a:endParaRPr lang="lv-LV"/>
        </a:p>
      </dgm:t>
    </dgm:pt>
    <dgm:pt modelId="{B0475116-04C2-CC4B-8539-48F40B9342E7}" type="sibTrans" cxnId="{960B12F5-5ABC-564B-BA60-DB8A6F5D90C1}">
      <dgm:prSet/>
      <dgm:spPr/>
      <dgm:t>
        <a:bodyPr/>
        <a:lstStyle/>
        <a:p>
          <a:endParaRPr lang="lv-LV"/>
        </a:p>
      </dgm:t>
    </dgm:pt>
    <dgm:pt modelId="{FC695F17-F3C5-472B-8754-1F3476B2D096}">
      <dgm:prSet custT="1"/>
      <dgm:spPr>
        <a:ln>
          <a:solidFill>
            <a:schemeClr val="bg2">
              <a:lumMod val="25000"/>
            </a:schemeClr>
          </a:solidFill>
        </a:ln>
      </dgm:spPr>
      <dgm:t>
        <a:bodyPr/>
        <a:lstStyle/>
        <a:p>
          <a:r>
            <a:rPr lang="en-US" sz="1400" dirty="0">
              <a:latin typeface="Verdana" panose="020B0604030504040204" pitchFamily="34" charset="0"/>
              <a:ea typeface="Verdana" panose="020B0604030504040204" pitchFamily="34" charset="0"/>
              <a:cs typeface="Verdana" panose="020B0604030504040204" pitchFamily="34" charset="0"/>
            </a:rPr>
            <a:t>UNESCO L</a:t>
          </a:r>
          <a:r>
            <a:rPr lang="lv-LV" sz="1400" dirty="0">
              <a:latin typeface="Verdana" panose="020B0604030504040204" pitchFamily="34" charset="0"/>
              <a:ea typeface="Verdana" panose="020B0604030504040204" pitchFamily="34" charset="0"/>
              <a:cs typeface="Verdana" panose="020B0604030504040204" pitchFamily="34" charset="0"/>
            </a:rPr>
            <a:t>atvijas </a:t>
          </a:r>
          <a:r>
            <a:rPr lang="en-US" sz="1400" dirty="0">
              <a:latin typeface="Verdana" panose="020B0604030504040204" pitchFamily="34" charset="0"/>
              <a:ea typeface="Verdana" panose="020B0604030504040204" pitchFamily="34" charset="0"/>
              <a:cs typeface="Verdana" panose="020B0604030504040204" pitchFamily="34" charset="0"/>
            </a:rPr>
            <a:t>N</a:t>
          </a:r>
          <a:r>
            <a:rPr lang="lv-LV" sz="1400" dirty="0" err="1">
              <a:latin typeface="Verdana" panose="020B0604030504040204" pitchFamily="34" charset="0"/>
              <a:ea typeface="Verdana" panose="020B0604030504040204" pitchFamily="34" charset="0"/>
              <a:cs typeface="Verdana" panose="020B0604030504040204" pitchFamily="34" charset="0"/>
            </a:rPr>
            <a:t>acionālā</a:t>
          </a:r>
          <a:r>
            <a:rPr lang="lv-LV" sz="1400" dirty="0">
              <a:latin typeface="Verdana" panose="020B0604030504040204" pitchFamily="34" charset="0"/>
              <a:ea typeface="Verdana" panose="020B0604030504040204" pitchFamily="34" charset="0"/>
              <a:cs typeface="Verdana" panose="020B0604030504040204" pitchFamily="34" charset="0"/>
            </a:rPr>
            <a:t> komiteja</a:t>
          </a:r>
          <a:endParaRPr lang="en-US" sz="1400" dirty="0">
            <a:latin typeface="Verdana" panose="020B0604030504040204" pitchFamily="34" charset="0"/>
            <a:ea typeface="Verdana" panose="020B0604030504040204" pitchFamily="34" charset="0"/>
            <a:cs typeface="Verdana" panose="020B0604030504040204" pitchFamily="34" charset="0"/>
          </a:endParaRPr>
        </a:p>
      </dgm:t>
    </dgm:pt>
    <dgm:pt modelId="{D0D62D93-06C3-466D-AA26-F62753089C15}" type="parTrans" cxnId="{174FA62D-1A9D-4693-8334-CC8CE6C9FBB8}">
      <dgm:prSet/>
      <dgm:spPr/>
      <dgm:t>
        <a:bodyPr/>
        <a:lstStyle/>
        <a:p>
          <a:endParaRPr lang="lv-LV"/>
        </a:p>
      </dgm:t>
    </dgm:pt>
    <dgm:pt modelId="{3F94A790-2706-4065-B105-349CAB332136}" type="sibTrans" cxnId="{174FA62D-1A9D-4693-8334-CC8CE6C9FBB8}">
      <dgm:prSet/>
      <dgm:spPr/>
      <dgm:t>
        <a:bodyPr/>
        <a:lstStyle/>
        <a:p>
          <a:endParaRPr lang="lv-LV"/>
        </a:p>
      </dgm:t>
    </dgm:pt>
    <dgm:pt modelId="{DE83AE6F-EBF1-4A51-93A1-78AF927F7FE5}">
      <dgm:prSet custT="1"/>
      <dgm:spPr>
        <a:solidFill>
          <a:schemeClr val="bg1"/>
        </a:solidFill>
        <a:ln>
          <a:solidFill>
            <a:schemeClr val="bg2">
              <a:lumMod val="25000"/>
            </a:schemeClr>
          </a:solidFill>
        </a:ln>
      </dgm:spPr>
      <dgm:t>
        <a:bodyPr/>
        <a:lstStyle/>
        <a:p>
          <a:r>
            <a:rPr lang="lv-LV" sz="1400" b="0" dirty="0">
              <a:latin typeface="Verdana" panose="020B0604030504040204" pitchFamily="34" charset="0"/>
              <a:ea typeface="Verdana" panose="020B0604030504040204" pitchFamily="34" charset="0"/>
              <a:cs typeface="Verdana" panose="020B0604030504040204" pitchFamily="34" charset="0"/>
            </a:rPr>
            <a:t>Izglītības, kultūras un zinātnes komisija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C44B156C-BF77-42C0-928A-F01752D9DA07}" type="parTrans" cxnId="{82E50E27-00A7-40EA-AC55-92AD3FBC643F}">
      <dgm:prSet/>
      <dgm:spPr/>
      <dgm:t>
        <a:bodyPr/>
        <a:lstStyle/>
        <a:p>
          <a:endParaRPr lang="lv-LV"/>
        </a:p>
      </dgm:t>
    </dgm:pt>
    <dgm:pt modelId="{1B7523BE-9CBC-4A79-8399-08251056F12F}" type="sibTrans" cxnId="{82E50E27-00A7-40EA-AC55-92AD3FBC643F}">
      <dgm:prSet/>
      <dgm:spPr/>
      <dgm:t>
        <a:bodyPr/>
        <a:lstStyle/>
        <a:p>
          <a:endParaRPr lang="lv-LV"/>
        </a:p>
      </dgm:t>
    </dgm:pt>
    <dgm:pt modelId="{F87CF60A-7A32-4449-966F-2F16F2FC907B}">
      <dgm:prSet custT="1"/>
      <dgm:spPr>
        <a:solidFill>
          <a:schemeClr val="bg1"/>
        </a:solidFill>
        <a:ln>
          <a:solidFill>
            <a:schemeClr val="bg2">
              <a:lumMod val="25000"/>
            </a:schemeClr>
          </a:solidFill>
        </a:ln>
      </dgm:spPr>
      <dgm:t>
        <a:bodyPr/>
        <a:lstStyle/>
        <a:p>
          <a:r>
            <a:rPr lang="lv-LV" sz="1400" b="0" dirty="0">
              <a:latin typeface="Verdana" panose="020B0604030504040204" pitchFamily="34" charset="0"/>
              <a:ea typeface="Verdana" panose="020B0604030504040204" pitchFamily="34" charset="0"/>
              <a:cs typeface="Verdana" panose="020B0604030504040204" pitchFamily="34" charset="0"/>
            </a:rPr>
            <a:t>Tautsaimniecības, agrārās, vides un reģionālās politikas komisija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82826B74-4E8B-457C-B2A2-C4EBB9248B04}" type="parTrans" cxnId="{A68E4753-80C2-47EE-98CC-4B50D3BF9F00}">
      <dgm:prSet/>
      <dgm:spPr/>
      <dgm:t>
        <a:bodyPr/>
        <a:lstStyle/>
        <a:p>
          <a:endParaRPr lang="lv-LV"/>
        </a:p>
      </dgm:t>
    </dgm:pt>
    <dgm:pt modelId="{6E6BF550-81A6-4AEB-B9FB-6C6F96C9C50B}" type="sibTrans" cxnId="{A68E4753-80C2-47EE-98CC-4B50D3BF9F00}">
      <dgm:prSet/>
      <dgm:spPr/>
      <dgm:t>
        <a:bodyPr/>
        <a:lstStyle/>
        <a:p>
          <a:endParaRPr lang="lv-LV"/>
        </a:p>
      </dgm:t>
    </dgm:pt>
    <dgm:pt modelId="{5F9A546A-E6D0-40C7-A7D7-A6A3A96B30E0}">
      <dgm:prSet custT="1"/>
      <dgm:spPr>
        <a:solidFill>
          <a:schemeClr val="bg1"/>
        </a:solidFill>
        <a:ln>
          <a:solidFill>
            <a:schemeClr val="bg2">
              <a:lumMod val="25000"/>
            </a:schemeClr>
          </a:solidFill>
        </a:ln>
      </dgm:spPr>
      <dgm:t>
        <a:bodyPr/>
        <a:lstStyle/>
        <a:p>
          <a:r>
            <a:rPr lang="lv-LV" sz="1400" b="0" dirty="0">
              <a:latin typeface="Verdana" panose="020B0604030504040204" pitchFamily="34" charset="0"/>
              <a:ea typeface="Verdana" panose="020B0604030504040204" pitchFamily="34" charset="0"/>
              <a:cs typeface="Verdana" panose="020B0604030504040204" pitchFamily="34" charset="0"/>
            </a:rPr>
            <a:t>Ilgtspējas komisija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1D233C3F-224C-4B61-A868-0A4204A3D487}" type="parTrans" cxnId="{207B49AC-B9AA-4986-91A2-D5FA80C8AEFF}">
      <dgm:prSet/>
      <dgm:spPr/>
      <dgm:t>
        <a:bodyPr/>
        <a:lstStyle/>
        <a:p>
          <a:endParaRPr lang="lv-LV"/>
        </a:p>
      </dgm:t>
    </dgm:pt>
    <dgm:pt modelId="{B742608F-590F-4221-A4BC-638D5F3E2088}" type="sibTrans" cxnId="{207B49AC-B9AA-4986-91A2-D5FA80C8AEFF}">
      <dgm:prSet/>
      <dgm:spPr/>
      <dgm:t>
        <a:bodyPr/>
        <a:lstStyle/>
        <a:p>
          <a:endParaRPr lang="lv-LV"/>
        </a:p>
      </dgm:t>
    </dgm:pt>
    <dgm:pt modelId="{2B2D1065-7418-464D-8B55-2DB08FCE3F6D}" type="pres">
      <dgm:prSet presAssocID="{BEFBF2F3-55EC-714E-9A5F-A71E209E367B}" presName="linear" presStyleCnt="0">
        <dgm:presLayoutVars>
          <dgm:dir/>
          <dgm:animLvl val="lvl"/>
          <dgm:resizeHandles val="exact"/>
        </dgm:presLayoutVars>
      </dgm:prSet>
      <dgm:spPr/>
    </dgm:pt>
    <dgm:pt modelId="{02CB503A-530A-814B-A3BE-19DF4C5D8679}" type="pres">
      <dgm:prSet presAssocID="{F5915AF8-DC97-9845-AEAC-4BB39200D21E}" presName="parentLin" presStyleCnt="0"/>
      <dgm:spPr/>
    </dgm:pt>
    <dgm:pt modelId="{4FC53588-622A-724C-BCA7-7013F28F7013}" type="pres">
      <dgm:prSet presAssocID="{F5915AF8-DC97-9845-AEAC-4BB39200D21E}" presName="parentLeftMargin" presStyleLbl="node1" presStyleIdx="0" presStyleCnt="3"/>
      <dgm:spPr/>
    </dgm:pt>
    <dgm:pt modelId="{46496126-A6F0-DD44-8F2F-6BF1942B2CB9}" type="pres">
      <dgm:prSet presAssocID="{F5915AF8-DC97-9845-AEAC-4BB39200D21E}" presName="parentText" presStyleLbl="node1" presStyleIdx="0" presStyleCnt="3">
        <dgm:presLayoutVars>
          <dgm:chMax val="0"/>
          <dgm:bulletEnabled val="1"/>
        </dgm:presLayoutVars>
      </dgm:prSet>
      <dgm:spPr/>
    </dgm:pt>
    <dgm:pt modelId="{76AF71B8-B868-0B44-B335-B4A9AB364C32}" type="pres">
      <dgm:prSet presAssocID="{F5915AF8-DC97-9845-AEAC-4BB39200D21E}" presName="negativeSpace" presStyleCnt="0"/>
      <dgm:spPr/>
    </dgm:pt>
    <dgm:pt modelId="{969E934F-F1E5-A248-AEA5-E8D12B4E74C7}" type="pres">
      <dgm:prSet presAssocID="{F5915AF8-DC97-9845-AEAC-4BB39200D21E}" presName="childText" presStyleLbl="conFgAcc1" presStyleIdx="0" presStyleCnt="3">
        <dgm:presLayoutVars>
          <dgm:bulletEnabled val="1"/>
        </dgm:presLayoutVars>
      </dgm:prSet>
      <dgm:spPr/>
    </dgm:pt>
    <dgm:pt modelId="{FDDE04C0-FE52-BB45-9146-7D4385608404}" type="pres">
      <dgm:prSet presAssocID="{F1912791-E766-F441-A8FD-1B73153B26A2}" presName="spaceBetweenRectangles" presStyleCnt="0"/>
      <dgm:spPr/>
    </dgm:pt>
    <dgm:pt modelId="{C9D012E0-153C-6F4F-BEA5-13569A5EABB7}" type="pres">
      <dgm:prSet presAssocID="{B0AEC718-3CC5-E642-8A63-6B6F501CDD4F}" presName="parentLin" presStyleCnt="0"/>
      <dgm:spPr/>
    </dgm:pt>
    <dgm:pt modelId="{7726EC0E-D1E2-3942-A469-D91908BF670D}" type="pres">
      <dgm:prSet presAssocID="{B0AEC718-3CC5-E642-8A63-6B6F501CDD4F}" presName="parentLeftMargin" presStyleLbl="node1" presStyleIdx="0" presStyleCnt="3"/>
      <dgm:spPr/>
    </dgm:pt>
    <dgm:pt modelId="{8C87F441-27D8-2D4E-848F-857256EBF0B3}" type="pres">
      <dgm:prSet presAssocID="{B0AEC718-3CC5-E642-8A63-6B6F501CDD4F}" presName="parentText" presStyleLbl="node1" presStyleIdx="1" presStyleCnt="3">
        <dgm:presLayoutVars>
          <dgm:chMax val="0"/>
          <dgm:bulletEnabled val="1"/>
        </dgm:presLayoutVars>
      </dgm:prSet>
      <dgm:spPr/>
    </dgm:pt>
    <dgm:pt modelId="{AB069A1F-AF21-884B-82B4-125AA0FFF806}" type="pres">
      <dgm:prSet presAssocID="{B0AEC718-3CC5-E642-8A63-6B6F501CDD4F}" presName="negativeSpace" presStyleCnt="0"/>
      <dgm:spPr/>
    </dgm:pt>
    <dgm:pt modelId="{53D64FF1-2DE1-744E-943F-2C46385542A6}" type="pres">
      <dgm:prSet presAssocID="{B0AEC718-3CC5-E642-8A63-6B6F501CDD4F}" presName="childText" presStyleLbl="conFgAcc1" presStyleIdx="1" presStyleCnt="3">
        <dgm:presLayoutVars>
          <dgm:bulletEnabled val="1"/>
        </dgm:presLayoutVars>
      </dgm:prSet>
      <dgm:spPr/>
    </dgm:pt>
    <dgm:pt modelId="{342591AC-AB0F-C940-9F4E-AAFC470D46AD}" type="pres">
      <dgm:prSet presAssocID="{7DA12890-828B-C64D-9FC2-36BDF311A5B8}" presName="spaceBetweenRectangles" presStyleCnt="0"/>
      <dgm:spPr/>
    </dgm:pt>
    <dgm:pt modelId="{BF9476B5-1A57-BE4B-9D81-1589B80D538B}" type="pres">
      <dgm:prSet presAssocID="{653683DB-EDFC-EF48-8C28-D1F9EE9D3B33}" presName="parentLin" presStyleCnt="0"/>
      <dgm:spPr/>
    </dgm:pt>
    <dgm:pt modelId="{68F34C4B-1FB4-E64D-A009-793331CC72F9}" type="pres">
      <dgm:prSet presAssocID="{653683DB-EDFC-EF48-8C28-D1F9EE9D3B33}" presName="parentLeftMargin" presStyleLbl="node1" presStyleIdx="1" presStyleCnt="3"/>
      <dgm:spPr/>
    </dgm:pt>
    <dgm:pt modelId="{509BFE79-5AA0-6F4D-8D8C-CDE9CAD5F1B9}" type="pres">
      <dgm:prSet presAssocID="{653683DB-EDFC-EF48-8C28-D1F9EE9D3B33}" presName="parentText" presStyleLbl="node1" presStyleIdx="2" presStyleCnt="3">
        <dgm:presLayoutVars>
          <dgm:chMax val="0"/>
          <dgm:bulletEnabled val="1"/>
        </dgm:presLayoutVars>
      </dgm:prSet>
      <dgm:spPr/>
    </dgm:pt>
    <dgm:pt modelId="{FCAE1FA0-28A0-BC48-B90E-376C2FC86BC0}" type="pres">
      <dgm:prSet presAssocID="{653683DB-EDFC-EF48-8C28-D1F9EE9D3B33}" presName="negativeSpace" presStyleCnt="0"/>
      <dgm:spPr/>
    </dgm:pt>
    <dgm:pt modelId="{BD16D28A-6DA9-D045-92BC-664D17E76C36}" type="pres">
      <dgm:prSet presAssocID="{653683DB-EDFC-EF48-8C28-D1F9EE9D3B33}" presName="childText" presStyleLbl="conFgAcc1" presStyleIdx="2" presStyleCnt="3">
        <dgm:presLayoutVars>
          <dgm:bulletEnabled val="1"/>
        </dgm:presLayoutVars>
      </dgm:prSet>
      <dgm:spPr/>
    </dgm:pt>
  </dgm:ptLst>
  <dgm:cxnLst>
    <dgm:cxn modelId="{A3E44F04-E650-C445-A897-03FF17042D54}" srcId="{B0AEC718-3CC5-E642-8A63-6B6F501CDD4F}" destId="{58981279-0BFC-2041-83BD-F99FD9C7BA1A}" srcOrd="2" destOrd="0" parTransId="{B12E820F-D77D-DE4E-8F9E-64F2164AC032}" sibTransId="{D1C44EEC-D0A5-E549-9B15-5E71FEF10EDE}"/>
    <dgm:cxn modelId="{4344FE0A-4951-1A46-8475-E6911A0010FB}" type="presOf" srcId="{8E34F38F-A23F-E44F-8744-CE6A85C0C6FD}" destId="{BD16D28A-6DA9-D045-92BC-664D17E76C36}" srcOrd="0" destOrd="2" presId="urn:microsoft.com/office/officeart/2005/8/layout/list1"/>
    <dgm:cxn modelId="{88FAF20B-83B6-6C46-B7A9-8F3C049FE299}" srcId="{653683DB-EDFC-EF48-8C28-D1F9EE9D3B33}" destId="{8E34F38F-A23F-E44F-8744-CE6A85C0C6FD}" srcOrd="2" destOrd="0" parTransId="{CE8FD177-0210-0B4E-9BF9-94A94085D564}" sibTransId="{0E52DB3F-AAB5-3946-A6DD-107AAEE2947D}"/>
    <dgm:cxn modelId="{58E46D19-947B-8F4F-98A2-3D5DF347A171}" type="presOf" srcId="{58981279-0BFC-2041-83BD-F99FD9C7BA1A}" destId="{53D64FF1-2DE1-744E-943F-2C46385542A6}" srcOrd="0" destOrd="2" presId="urn:microsoft.com/office/officeart/2005/8/layout/list1"/>
    <dgm:cxn modelId="{5A49ED1F-83EF-48A1-84E6-96292FDF4709}" type="presOf" srcId="{DE83AE6F-EBF1-4A51-93A1-78AF927F7FE5}" destId="{969E934F-F1E5-A248-AEA5-E8D12B4E74C7}" srcOrd="0" destOrd="0" presId="urn:microsoft.com/office/officeart/2005/8/layout/list1"/>
    <dgm:cxn modelId="{9F1E2D21-6AA0-F149-BB7E-4D957D66FCE0}" type="presOf" srcId="{8B911313-4E44-214B-8CFD-E67DCB2A5C4E}" destId="{53D64FF1-2DE1-744E-943F-2C46385542A6}" srcOrd="0" destOrd="5" presId="urn:microsoft.com/office/officeart/2005/8/layout/list1"/>
    <dgm:cxn modelId="{E0D7F322-6FE8-4CE4-A025-D6BB9938B083}" type="presOf" srcId="{F87CF60A-7A32-4449-966F-2F16F2FC907B}" destId="{969E934F-F1E5-A248-AEA5-E8D12B4E74C7}" srcOrd="0" destOrd="1" presId="urn:microsoft.com/office/officeart/2005/8/layout/list1"/>
    <dgm:cxn modelId="{82E50E27-00A7-40EA-AC55-92AD3FBC643F}" srcId="{F5915AF8-DC97-9845-AEAC-4BB39200D21E}" destId="{DE83AE6F-EBF1-4A51-93A1-78AF927F7FE5}" srcOrd="0" destOrd="0" parTransId="{C44B156C-BF77-42C0-928A-F01752D9DA07}" sibTransId="{1B7523BE-9CBC-4A79-8399-08251056F12F}"/>
    <dgm:cxn modelId="{C52BC927-5C7F-474D-A207-C88D23C69A74}" type="presOf" srcId="{A3BF68AB-DBD3-FD4E-A69E-9610A0E102EA}" destId="{BD16D28A-6DA9-D045-92BC-664D17E76C36}" srcOrd="0" destOrd="1" presId="urn:microsoft.com/office/officeart/2005/8/layout/list1"/>
    <dgm:cxn modelId="{7CFF1A2D-A328-DA43-8229-733C326F6BC3}" type="presOf" srcId="{3006E187-BC6D-044C-B1EA-0C75D841D412}" destId="{53D64FF1-2DE1-744E-943F-2C46385542A6}" srcOrd="0" destOrd="0" presId="urn:microsoft.com/office/officeart/2005/8/layout/list1"/>
    <dgm:cxn modelId="{174FA62D-1A9D-4693-8334-CC8CE6C9FBB8}" srcId="{653683DB-EDFC-EF48-8C28-D1F9EE9D3B33}" destId="{FC695F17-F3C5-472B-8754-1F3476B2D096}" srcOrd="3" destOrd="0" parTransId="{D0D62D93-06C3-466D-AA26-F62753089C15}" sibTransId="{3F94A790-2706-4065-B105-349CAB332136}"/>
    <dgm:cxn modelId="{12F1D630-7F64-FA4A-A7C2-399304E0D31B}" type="presOf" srcId="{4D2D0EB8-B8FD-554E-83B0-60D1CD7357B0}" destId="{53D64FF1-2DE1-744E-943F-2C46385542A6}" srcOrd="0" destOrd="4" presId="urn:microsoft.com/office/officeart/2005/8/layout/list1"/>
    <dgm:cxn modelId="{5A22773D-45BD-8747-8E0C-1429BF6178EC}" type="presOf" srcId="{9120DA67-46BD-5540-AC05-B2D502B77DB7}" destId="{53D64FF1-2DE1-744E-943F-2C46385542A6}" srcOrd="0" destOrd="1" presId="urn:microsoft.com/office/officeart/2005/8/layout/list1"/>
    <dgm:cxn modelId="{026BEA5B-86A6-6140-95B5-8DBDDA025F3A}" srcId="{B0AEC718-3CC5-E642-8A63-6B6F501CDD4F}" destId="{9120DA67-46BD-5540-AC05-B2D502B77DB7}" srcOrd="1" destOrd="0" parTransId="{B1BDAD9E-C8DA-8542-ACF2-C95F589FB18A}" sibTransId="{82EDED0A-87C7-DF45-BA2E-FE35F4E3E3B0}"/>
    <dgm:cxn modelId="{A445C365-FF31-5046-81B0-6FA9EDE9AFD3}" type="presOf" srcId="{BEFBF2F3-55EC-714E-9A5F-A71E209E367B}" destId="{2B2D1065-7418-464D-8B55-2DB08FCE3F6D}" srcOrd="0" destOrd="0" presId="urn:microsoft.com/office/officeart/2005/8/layout/list1"/>
    <dgm:cxn modelId="{69588266-BD05-8846-9782-D8CEA0C25ED0}" type="presOf" srcId="{653683DB-EDFC-EF48-8C28-D1F9EE9D3B33}" destId="{509BFE79-5AA0-6F4D-8D8C-CDE9CAD5F1B9}" srcOrd="1" destOrd="0" presId="urn:microsoft.com/office/officeart/2005/8/layout/list1"/>
    <dgm:cxn modelId="{5165D147-911A-2F4E-967A-0BBE5C3A24AC}" srcId="{BEFBF2F3-55EC-714E-9A5F-A71E209E367B}" destId="{653683DB-EDFC-EF48-8C28-D1F9EE9D3B33}" srcOrd="2" destOrd="0" parTransId="{8436465E-68E7-924D-B96D-A0CE805235D2}" sibTransId="{7EDD706D-19BE-3848-9FB2-F1EA99297C51}"/>
    <dgm:cxn modelId="{79EC7F68-D5FE-3641-BA91-6A78B8ADF4AC}" srcId="{653683DB-EDFC-EF48-8C28-D1F9EE9D3B33}" destId="{A3BF68AB-DBD3-FD4E-A69E-9610A0E102EA}" srcOrd="1" destOrd="0" parTransId="{CE446D2A-163B-0F41-ABAA-EB5A1C4CE146}" sibTransId="{9B93B0E0-35EA-B848-A271-C3C2290C0F7C}"/>
    <dgm:cxn modelId="{6E054B6B-E31E-E640-9B26-57604BCDF73A}" srcId="{B0AEC718-3CC5-E642-8A63-6B6F501CDD4F}" destId="{3006E187-BC6D-044C-B1EA-0C75D841D412}" srcOrd="0" destOrd="0" parTransId="{971368BD-48AD-4341-89BD-92A94EF20C1D}" sibTransId="{8AB00E21-C6C7-5A46-8885-5524180BFC28}"/>
    <dgm:cxn modelId="{D4D9F76C-5ECE-4441-960D-351957830EF8}" srcId="{BEFBF2F3-55EC-714E-9A5F-A71E209E367B}" destId="{B0AEC718-3CC5-E642-8A63-6B6F501CDD4F}" srcOrd="1" destOrd="0" parTransId="{339CDD91-F27E-7E41-BDD0-5EA77BFD407E}" sibTransId="{7DA12890-828B-C64D-9FC2-36BDF311A5B8}"/>
    <dgm:cxn modelId="{ED77904F-ECAA-144B-A1A6-5A2760E91533}" type="presOf" srcId="{F5915AF8-DC97-9845-AEAC-4BB39200D21E}" destId="{4FC53588-622A-724C-BCA7-7013F28F7013}" srcOrd="0" destOrd="0" presId="urn:microsoft.com/office/officeart/2005/8/layout/list1"/>
    <dgm:cxn modelId="{A68E4753-80C2-47EE-98CC-4B50D3BF9F00}" srcId="{F5915AF8-DC97-9845-AEAC-4BB39200D21E}" destId="{F87CF60A-7A32-4449-966F-2F16F2FC907B}" srcOrd="1" destOrd="0" parTransId="{82826B74-4E8B-457C-B2A2-C4EBB9248B04}" sibTransId="{6E6BF550-81A6-4AEB-B9FB-6C6F96C9C50B}"/>
    <dgm:cxn modelId="{34095674-0DFE-EA44-B43E-F1165B8F8AAB}" srcId="{B0AEC718-3CC5-E642-8A63-6B6F501CDD4F}" destId="{4D2D0EB8-B8FD-554E-83B0-60D1CD7357B0}" srcOrd="4" destOrd="0" parTransId="{12A21E46-E5F0-CB43-A290-288C065EE11E}" sibTransId="{925445B5-F615-C64C-9598-A46DF7A03F35}"/>
    <dgm:cxn modelId="{8294597C-5075-3940-BDA2-C4920BE7F3C8}" type="presOf" srcId="{7195C5D7-92CD-614B-9711-48BFEB8F32FC}" destId="{BD16D28A-6DA9-D045-92BC-664D17E76C36}" srcOrd="0" destOrd="0" presId="urn:microsoft.com/office/officeart/2005/8/layout/list1"/>
    <dgm:cxn modelId="{A3C7D87E-3CD0-4B6A-8E2A-CD3DCB489553}" type="presOf" srcId="{FC695F17-F3C5-472B-8754-1F3476B2D096}" destId="{BD16D28A-6DA9-D045-92BC-664D17E76C36}" srcOrd="0" destOrd="3" presId="urn:microsoft.com/office/officeart/2005/8/layout/list1"/>
    <dgm:cxn modelId="{4106627F-77F0-9C4C-B788-2534D9DBD2BE}" type="presOf" srcId="{653683DB-EDFC-EF48-8C28-D1F9EE9D3B33}" destId="{68F34C4B-1FB4-E64D-A009-793331CC72F9}" srcOrd="0" destOrd="0" presId="urn:microsoft.com/office/officeart/2005/8/layout/list1"/>
    <dgm:cxn modelId="{7EB85E83-E8A1-E94B-A2F0-AC2B58F11D85}" srcId="{BEFBF2F3-55EC-714E-9A5F-A71E209E367B}" destId="{F5915AF8-DC97-9845-AEAC-4BB39200D21E}" srcOrd="0" destOrd="0" parTransId="{72A18F5B-5E8E-6E45-BF95-28BB1BA2323F}" sibTransId="{F1912791-E766-F441-A8FD-1B73153B26A2}"/>
    <dgm:cxn modelId="{73C7F283-7A88-8841-8219-56C1ACE5E4BF}" type="presOf" srcId="{F5915AF8-DC97-9845-AEAC-4BB39200D21E}" destId="{46496126-A6F0-DD44-8F2F-6BF1942B2CB9}" srcOrd="1" destOrd="0" presId="urn:microsoft.com/office/officeart/2005/8/layout/list1"/>
    <dgm:cxn modelId="{D25E70A0-5B5A-B84E-BC5E-D15CE8830BA7}" srcId="{B0AEC718-3CC5-E642-8A63-6B6F501CDD4F}" destId="{BA259AE4-01FB-0C4D-ADD8-10B8692AEB01}" srcOrd="3" destOrd="0" parTransId="{888265B0-EA6E-E34A-AD7A-0C234309CAF6}" sibTransId="{A4D82BBD-4997-AC4C-A45B-CED20C5CE2C1}"/>
    <dgm:cxn modelId="{207B49AC-B9AA-4986-91A2-D5FA80C8AEFF}" srcId="{F5915AF8-DC97-9845-AEAC-4BB39200D21E}" destId="{5F9A546A-E6D0-40C7-A7D7-A6A3A96B30E0}" srcOrd="2" destOrd="0" parTransId="{1D233C3F-224C-4B61-A868-0A4204A3D487}" sibTransId="{B742608F-590F-4221-A4BC-638D5F3E2088}"/>
    <dgm:cxn modelId="{5F7E02C0-75BE-4052-8994-D630270FF4F9}" type="presOf" srcId="{5F9A546A-E6D0-40C7-A7D7-A6A3A96B30E0}" destId="{969E934F-F1E5-A248-AEA5-E8D12B4E74C7}" srcOrd="0" destOrd="2" presId="urn:microsoft.com/office/officeart/2005/8/layout/list1"/>
    <dgm:cxn modelId="{BCD31FC3-F7E6-854D-90BF-38B92D93848F}" type="presOf" srcId="{B0AEC718-3CC5-E642-8A63-6B6F501CDD4F}" destId="{7726EC0E-D1E2-3942-A469-D91908BF670D}" srcOrd="0" destOrd="0" presId="urn:microsoft.com/office/officeart/2005/8/layout/list1"/>
    <dgm:cxn modelId="{5098C7D0-3EBA-334C-84D3-58999564F4AB}" srcId="{B0AEC718-3CC5-E642-8A63-6B6F501CDD4F}" destId="{8B911313-4E44-214B-8CFD-E67DCB2A5C4E}" srcOrd="5" destOrd="0" parTransId="{780D2D0E-5B94-E642-82C1-02D2A8FD2CB5}" sibTransId="{0BF5E5E6-8456-D94F-825E-DF8201AA4F67}"/>
    <dgm:cxn modelId="{75BC69DA-91E9-964D-8033-2206831AE8B7}" type="presOf" srcId="{B0AEC718-3CC5-E642-8A63-6B6F501CDD4F}" destId="{8C87F441-27D8-2D4E-848F-857256EBF0B3}" srcOrd="1" destOrd="0" presId="urn:microsoft.com/office/officeart/2005/8/layout/list1"/>
    <dgm:cxn modelId="{E7FAF7DB-4542-624B-B68F-6062BC093563}" type="presOf" srcId="{BA259AE4-01FB-0C4D-ADD8-10B8692AEB01}" destId="{53D64FF1-2DE1-744E-943F-2C46385542A6}" srcOrd="0" destOrd="3" presId="urn:microsoft.com/office/officeart/2005/8/layout/list1"/>
    <dgm:cxn modelId="{960B12F5-5ABC-564B-BA60-DB8A6F5D90C1}" srcId="{653683DB-EDFC-EF48-8C28-D1F9EE9D3B33}" destId="{7195C5D7-92CD-614B-9711-48BFEB8F32FC}" srcOrd="0" destOrd="0" parTransId="{4EBAB1A4-6C38-0343-A93D-5AE0081B82C3}" sibTransId="{B0475116-04C2-CC4B-8539-48F40B9342E7}"/>
    <dgm:cxn modelId="{391F5667-04DD-334B-B0C4-6D625668C61D}" type="presParOf" srcId="{2B2D1065-7418-464D-8B55-2DB08FCE3F6D}" destId="{02CB503A-530A-814B-A3BE-19DF4C5D8679}" srcOrd="0" destOrd="0" presId="urn:microsoft.com/office/officeart/2005/8/layout/list1"/>
    <dgm:cxn modelId="{A61851AA-E259-CB43-B547-2F3DF4CEB7D6}" type="presParOf" srcId="{02CB503A-530A-814B-A3BE-19DF4C5D8679}" destId="{4FC53588-622A-724C-BCA7-7013F28F7013}" srcOrd="0" destOrd="0" presId="urn:microsoft.com/office/officeart/2005/8/layout/list1"/>
    <dgm:cxn modelId="{42D51871-3E07-054A-B542-90D7B9F5C474}" type="presParOf" srcId="{02CB503A-530A-814B-A3BE-19DF4C5D8679}" destId="{46496126-A6F0-DD44-8F2F-6BF1942B2CB9}" srcOrd="1" destOrd="0" presId="urn:microsoft.com/office/officeart/2005/8/layout/list1"/>
    <dgm:cxn modelId="{C971BD4D-4C29-FB45-B047-1360FB7CAEA8}" type="presParOf" srcId="{2B2D1065-7418-464D-8B55-2DB08FCE3F6D}" destId="{76AF71B8-B868-0B44-B335-B4A9AB364C32}" srcOrd="1" destOrd="0" presId="urn:microsoft.com/office/officeart/2005/8/layout/list1"/>
    <dgm:cxn modelId="{548F086A-306B-DC45-BBE0-EFF7EF817D1C}" type="presParOf" srcId="{2B2D1065-7418-464D-8B55-2DB08FCE3F6D}" destId="{969E934F-F1E5-A248-AEA5-E8D12B4E74C7}" srcOrd="2" destOrd="0" presId="urn:microsoft.com/office/officeart/2005/8/layout/list1"/>
    <dgm:cxn modelId="{0CA4FE1B-F9A0-2940-970A-AE8A50A49456}" type="presParOf" srcId="{2B2D1065-7418-464D-8B55-2DB08FCE3F6D}" destId="{FDDE04C0-FE52-BB45-9146-7D4385608404}" srcOrd="3" destOrd="0" presId="urn:microsoft.com/office/officeart/2005/8/layout/list1"/>
    <dgm:cxn modelId="{D2935C8C-B20B-B94D-9616-9AB89FC40B94}" type="presParOf" srcId="{2B2D1065-7418-464D-8B55-2DB08FCE3F6D}" destId="{C9D012E0-153C-6F4F-BEA5-13569A5EABB7}" srcOrd="4" destOrd="0" presId="urn:microsoft.com/office/officeart/2005/8/layout/list1"/>
    <dgm:cxn modelId="{614CFA90-51D7-AA44-9F8E-655B161FC971}" type="presParOf" srcId="{C9D012E0-153C-6F4F-BEA5-13569A5EABB7}" destId="{7726EC0E-D1E2-3942-A469-D91908BF670D}" srcOrd="0" destOrd="0" presId="urn:microsoft.com/office/officeart/2005/8/layout/list1"/>
    <dgm:cxn modelId="{95CC0704-A528-254B-A5E9-3B1930F8CBD7}" type="presParOf" srcId="{C9D012E0-153C-6F4F-BEA5-13569A5EABB7}" destId="{8C87F441-27D8-2D4E-848F-857256EBF0B3}" srcOrd="1" destOrd="0" presId="urn:microsoft.com/office/officeart/2005/8/layout/list1"/>
    <dgm:cxn modelId="{B68F9107-BC42-E44B-9183-E2E00AC34DCE}" type="presParOf" srcId="{2B2D1065-7418-464D-8B55-2DB08FCE3F6D}" destId="{AB069A1F-AF21-884B-82B4-125AA0FFF806}" srcOrd="5" destOrd="0" presId="urn:microsoft.com/office/officeart/2005/8/layout/list1"/>
    <dgm:cxn modelId="{0ECF606C-FC26-7746-B27F-0B0208D87BB9}" type="presParOf" srcId="{2B2D1065-7418-464D-8B55-2DB08FCE3F6D}" destId="{53D64FF1-2DE1-744E-943F-2C46385542A6}" srcOrd="6" destOrd="0" presId="urn:microsoft.com/office/officeart/2005/8/layout/list1"/>
    <dgm:cxn modelId="{813B5805-675C-2048-A0B9-70B5B40A00A4}" type="presParOf" srcId="{2B2D1065-7418-464D-8B55-2DB08FCE3F6D}" destId="{342591AC-AB0F-C940-9F4E-AAFC470D46AD}" srcOrd="7" destOrd="0" presId="urn:microsoft.com/office/officeart/2005/8/layout/list1"/>
    <dgm:cxn modelId="{62CFAB21-44AD-5C40-9B6B-D34602941F34}" type="presParOf" srcId="{2B2D1065-7418-464D-8B55-2DB08FCE3F6D}" destId="{BF9476B5-1A57-BE4B-9D81-1589B80D538B}" srcOrd="8" destOrd="0" presId="urn:microsoft.com/office/officeart/2005/8/layout/list1"/>
    <dgm:cxn modelId="{F2595473-07A5-DD4D-916B-0542D9EE1DC4}" type="presParOf" srcId="{BF9476B5-1A57-BE4B-9D81-1589B80D538B}" destId="{68F34C4B-1FB4-E64D-A009-793331CC72F9}" srcOrd="0" destOrd="0" presId="urn:microsoft.com/office/officeart/2005/8/layout/list1"/>
    <dgm:cxn modelId="{5B0CCADC-1FD3-144D-9C4F-3ADC9B3157AF}" type="presParOf" srcId="{BF9476B5-1A57-BE4B-9D81-1589B80D538B}" destId="{509BFE79-5AA0-6F4D-8D8C-CDE9CAD5F1B9}" srcOrd="1" destOrd="0" presId="urn:microsoft.com/office/officeart/2005/8/layout/list1"/>
    <dgm:cxn modelId="{DAFAD3A4-B9B0-8341-A9A6-1B5E0A5EDF36}" type="presParOf" srcId="{2B2D1065-7418-464D-8B55-2DB08FCE3F6D}" destId="{FCAE1FA0-28A0-BC48-B90E-376C2FC86BC0}" srcOrd="9" destOrd="0" presId="urn:microsoft.com/office/officeart/2005/8/layout/list1"/>
    <dgm:cxn modelId="{929015B8-9E18-534B-AB26-02B798F25DED}" type="presParOf" srcId="{2B2D1065-7418-464D-8B55-2DB08FCE3F6D}" destId="{BD16D28A-6DA9-D045-92BC-664D17E76C3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16F4B-13C6-4318-B915-E5CED61633A0}">
      <dsp:nvSpPr>
        <dsp:cNvPr id="0" name=""/>
        <dsp:cNvSpPr/>
      </dsp:nvSpPr>
      <dsp:spPr>
        <a:xfrm rot="5400000">
          <a:off x="1502132" y="1069775"/>
          <a:ext cx="1845941" cy="3071604"/>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647C9-056C-49B5-BE52-258DE2791BF6}">
      <dsp:nvSpPr>
        <dsp:cNvPr id="0" name=""/>
        <dsp:cNvSpPr/>
      </dsp:nvSpPr>
      <dsp:spPr>
        <a:xfrm>
          <a:off x="1193998" y="1987523"/>
          <a:ext cx="2773062" cy="2430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lv-LV" sz="1200" kern="1200" dirty="0">
            <a:latin typeface="Verdana" panose="020B0604030504040204" pitchFamily="34" charset="0"/>
            <a:ea typeface="Verdana" panose="020B0604030504040204" pitchFamily="34" charset="0"/>
            <a:cs typeface="Verdana" panose="020B0604030504040204" pitchFamily="34" charset="0"/>
          </a:endParaRPr>
        </a:p>
        <a:p>
          <a:pPr marL="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cs typeface="Verdana" panose="020B0604030504040204" pitchFamily="34" charset="0"/>
            </a:rPr>
            <a:t>PKC sadarbībā ar ekspertiem sagatavo NAP2020 vidusposma izvērtējumu (Saeimā 22.02.2018)</a:t>
          </a:r>
        </a:p>
        <a:p>
          <a:pPr marL="0" lvl="0" indent="0" algn="l" defTabSz="533400">
            <a:lnSpc>
              <a:spcPct val="90000"/>
            </a:lnSpc>
            <a:spcBef>
              <a:spcPct val="0"/>
            </a:spcBef>
            <a:spcAft>
              <a:spcPct val="35000"/>
            </a:spcAft>
            <a:buNone/>
          </a:pPr>
          <a:endParaRPr lang="lv-LV" sz="1200" b="1" kern="1200" dirty="0">
            <a:latin typeface="Verdana" panose="020B0604030504040204" pitchFamily="34" charset="0"/>
            <a:ea typeface="Verdana" panose="020B0604030504040204" pitchFamily="34" charset="0"/>
            <a:cs typeface="Verdana" panose="020B0604030504040204" pitchFamily="34" charset="0"/>
          </a:endParaRPr>
        </a:p>
        <a:p>
          <a:pPr marL="0" lvl="0" indent="0" algn="l" defTabSz="533400">
            <a:lnSpc>
              <a:spcPct val="90000"/>
            </a:lnSpc>
            <a:spcBef>
              <a:spcPct val="0"/>
            </a:spcBef>
            <a:spcAft>
              <a:spcPct val="35000"/>
            </a:spcAft>
            <a:buNone/>
          </a:pPr>
          <a:r>
            <a:rPr lang="lv-LV" sz="1200" b="1" kern="1200" dirty="0">
              <a:latin typeface="Verdana" panose="020B0604030504040204" pitchFamily="34" charset="0"/>
              <a:ea typeface="Verdana" panose="020B0604030504040204" pitchFamily="34" charset="0"/>
              <a:cs typeface="Verdana" panose="020B0604030504040204" pitchFamily="34" charset="0"/>
            </a:rPr>
            <a:t>Līdz 2018. g. sākumam </a:t>
          </a:r>
          <a:endParaRPr lang="lv-LV" sz="1200" kern="1200" dirty="0"/>
        </a:p>
      </dsp:txBody>
      <dsp:txXfrm>
        <a:off x="1193998" y="1987523"/>
        <a:ext cx="2773062" cy="2430751"/>
      </dsp:txXfrm>
    </dsp:sp>
    <dsp:sp modelId="{0645F731-3459-4DCD-B8B2-64EFD59BC467}">
      <dsp:nvSpPr>
        <dsp:cNvPr id="0" name=""/>
        <dsp:cNvSpPr/>
      </dsp:nvSpPr>
      <dsp:spPr>
        <a:xfrm>
          <a:off x="3443841" y="843640"/>
          <a:ext cx="523219" cy="523219"/>
        </a:xfrm>
        <a:prstGeom prst="triangle">
          <a:avLst>
            <a:gd name="adj" fmla="val 100000"/>
          </a:avLst>
        </a:prstGeom>
        <a:solidFill>
          <a:schemeClr val="accent3">
            <a:hueOff val="677650"/>
            <a:satOff val="25000"/>
            <a:lumOff val="-3676"/>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4E1FA5-BBD1-4C74-958A-881AF0B7686F}">
      <dsp:nvSpPr>
        <dsp:cNvPr id="0" name=""/>
        <dsp:cNvSpPr/>
      </dsp:nvSpPr>
      <dsp:spPr>
        <a:xfrm rot="5400000">
          <a:off x="4896901" y="229736"/>
          <a:ext cx="1845941" cy="3071604"/>
        </a:xfrm>
        <a:prstGeom prst="corner">
          <a:avLst>
            <a:gd name="adj1" fmla="val 16120"/>
            <a:gd name="adj2" fmla="val 16110"/>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E22334-0194-4C25-B22D-5C84FD990A47}">
      <dsp:nvSpPr>
        <dsp:cNvPr id="0" name=""/>
        <dsp:cNvSpPr/>
      </dsp:nvSpPr>
      <dsp:spPr>
        <a:xfrm>
          <a:off x="4588768" y="1147484"/>
          <a:ext cx="2773062" cy="2430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lv-LV" sz="1200" kern="1200" dirty="0">
            <a:latin typeface="Verdana" panose="020B0604030504040204" pitchFamily="34" charset="0"/>
            <a:ea typeface="Verdana" panose="020B0604030504040204" pitchFamily="34" charset="0"/>
            <a:cs typeface="Verdana" panose="020B0604030504040204" pitchFamily="34" charset="0"/>
          </a:endParaRPr>
        </a:p>
        <a:p>
          <a:pPr marL="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cs typeface="Verdana" panose="020B0604030504040204" pitchFamily="34" charset="0"/>
            </a:rPr>
            <a:t>PKC sagatavo un iesniedz izskatīšanai NAP padomē, Ministru kabinetā Informatīvo ziņojumu par NAP2027 "kodolu" - stratēģiskiem mērķiem un prioritātēm</a:t>
          </a:r>
        </a:p>
        <a:p>
          <a:pPr marL="0" lvl="0" indent="0" algn="l" defTabSz="533400">
            <a:lnSpc>
              <a:spcPct val="90000"/>
            </a:lnSpc>
            <a:spcBef>
              <a:spcPct val="0"/>
            </a:spcBef>
            <a:spcAft>
              <a:spcPct val="35000"/>
            </a:spcAft>
            <a:buNone/>
          </a:pPr>
          <a:endParaRPr lang="lv-LV" sz="1200" b="1" kern="1200" dirty="0">
            <a:latin typeface="Verdana" panose="020B0604030504040204" pitchFamily="34" charset="0"/>
            <a:ea typeface="Verdana" panose="020B0604030504040204" pitchFamily="34" charset="0"/>
          </a:endParaRPr>
        </a:p>
        <a:p>
          <a:pPr marL="0" lvl="0" indent="0" algn="l" defTabSz="533400">
            <a:lnSpc>
              <a:spcPct val="90000"/>
            </a:lnSpc>
            <a:spcBef>
              <a:spcPct val="0"/>
            </a:spcBef>
            <a:spcAft>
              <a:spcPct val="35000"/>
            </a:spcAft>
            <a:buNone/>
          </a:pPr>
          <a:r>
            <a:rPr lang="lv-LV" sz="1200" b="1" kern="1200" dirty="0">
              <a:latin typeface="Verdana" panose="020B0604030504040204" pitchFamily="34" charset="0"/>
              <a:ea typeface="Verdana" panose="020B0604030504040204" pitchFamily="34" charset="0"/>
            </a:rPr>
            <a:t>Līdz 2018. g. beigām</a:t>
          </a:r>
          <a:endParaRPr lang="lv-LV" sz="1200" kern="1200" dirty="0"/>
        </a:p>
      </dsp:txBody>
      <dsp:txXfrm>
        <a:off x="4588768" y="1147484"/>
        <a:ext cx="2773062" cy="2430751"/>
      </dsp:txXfrm>
    </dsp:sp>
    <dsp:sp modelId="{3D641D27-BD8A-4FEF-A99C-F12E7EF299D3}">
      <dsp:nvSpPr>
        <dsp:cNvPr id="0" name=""/>
        <dsp:cNvSpPr/>
      </dsp:nvSpPr>
      <dsp:spPr>
        <a:xfrm>
          <a:off x="6838610" y="3601"/>
          <a:ext cx="523219" cy="523219"/>
        </a:xfrm>
        <a:prstGeom prst="triangle">
          <a:avLst>
            <a:gd name="adj" fmla="val 100000"/>
          </a:avLst>
        </a:prstGeom>
        <a:solidFill>
          <a:schemeClr val="accent3">
            <a:hueOff val="2032949"/>
            <a:satOff val="75000"/>
            <a:lumOff val="-11029"/>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9722D-A3EE-4E52-9EE1-A0CEDC0F9559}">
      <dsp:nvSpPr>
        <dsp:cNvPr id="0" name=""/>
        <dsp:cNvSpPr/>
      </dsp:nvSpPr>
      <dsp:spPr>
        <a:xfrm rot="5400000">
          <a:off x="8291671" y="-610302"/>
          <a:ext cx="1845941" cy="3071604"/>
        </a:xfrm>
        <a:prstGeom prst="corner">
          <a:avLst>
            <a:gd name="adj1" fmla="val 16120"/>
            <a:gd name="adj2" fmla="val 16110"/>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83223A-964E-48CF-AA26-4B0597AA0DA0}">
      <dsp:nvSpPr>
        <dsp:cNvPr id="0" name=""/>
        <dsp:cNvSpPr/>
      </dsp:nvSpPr>
      <dsp:spPr>
        <a:xfrm>
          <a:off x="7983537" y="307445"/>
          <a:ext cx="2773062" cy="2430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lv-LV" sz="1200" kern="1200" dirty="0">
            <a:latin typeface="Verdana" panose="020B0604030504040204" pitchFamily="34" charset="0"/>
            <a:ea typeface="Verdana" panose="020B0604030504040204" pitchFamily="34" charset="0"/>
            <a:cs typeface="Verdana" panose="020B0604030504040204" pitchFamily="34" charset="0"/>
          </a:endParaRPr>
        </a:p>
        <a:p>
          <a:pPr marL="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cs typeface="Verdana" panose="020B0604030504040204" pitchFamily="34" charset="0"/>
            </a:rPr>
            <a:t>NAP2027 "kodola" sabiedriskā apspriešana.</a:t>
          </a:r>
        </a:p>
        <a:p>
          <a:pPr marL="0" lvl="0" indent="0" algn="l" defTabSz="533400">
            <a:lnSpc>
              <a:spcPct val="90000"/>
            </a:lnSpc>
            <a:spcBef>
              <a:spcPct val="0"/>
            </a:spcBef>
            <a:spcAft>
              <a:spcPct val="35000"/>
            </a:spcAft>
            <a:buNone/>
          </a:pPr>
          <a:endParaRPr lang="lv-LV" sz="1200" kern="1200" dirty="0">
            <a:latin typeface="Verdana" panose="020B0604030504040204" pitchFamily="34" charset="0"/>
            <a:ea typeface="Verdana" panose="020B0604030504040204" pitchFamily="34" charset="0"/>
            <a:cs typeface="Verdana" panose="020B0604030504040204" pitchFamily="34" charset="0"/>
          </a:endParaRPr>
        </a:p>
        <a:p>
          <a:pPr marL="0" lvl="0" indent="0" algn="l" defTabSz="533400">
            <a:lnSpc>
              <a:spcPct val="90000"/>
            </a:lnSpc>
            <a:spcBef>
              <a:spcPct val="0"/>
            </a:spcBef>
            <a:spcAft>
              <a:spcPct val="35000"/>
            </a:spcAft>
            <a:buNone/>
          </a:pPr>
          <a:r>
            <a:rPr lang="lv-LV" sz="1200" b="0" kern="1200" dirty="0">
              <a:latin typeface="Verdana" panose="020B0604030504040204" pitchFamily="34" charset="0"/>
              <a:ea typeface="Verdana" panose="020B0604030504040204" pitchFamily="34" charset="0"/>
            </a:rPr>
            <a:t>Diskusijas AK, NAP padomē, </a:t>
          </a:r>
          <a:r>
            <a:rPr lang="lv-LV" sz="1200" b="0" kern="1200" dirty="0">
              <a:solidFill>
                <a:schemeClr val="tx1"/>
              </a:solidFill>
              <a:latin typeface="Verdana" panose="020B0604030504040204" pitchFamily="34" charset="0"/>
              <a:ea typeface="Verdana" panose="020B0604030504040204" pitchFamily="34" charset="0"/>
            </a:rPr>
            <a:t>kodola izmaiņas.</a:t>
          </a:r>
        </a:p>
        <a:p>
          <a:pPr marL="0" lvl="0" indent="0" algn="l" defTabSz="533400">
            <a:lnSpc>
              <a:spcPct val="90000"/>
            </a:lnSpc>
            <a:spcBef>
              <a:spcPct val="0"/>
            </a:spcBef>
            <a:spcAft>
              <a:spcPct val="35000"/>
            </a:spcAft>
            <a:buNone/>
          </a:pPr>
          <a:endParaRPr lang="lv-LV" sz="1200" b="1" kern="1200" dirty="0">
            <a:latin typeface="Verdana" panose="020B0604030504040204" pitchFamily="34" charset="0"/>
            <a:ea typeface="Verdana" panose="020B0604030504040204" pitchFamily="34" charset="0"/>
          </a:endParaRPr>
        </a:p>
        <a:p>
          <a:pPr marL="0" lvl="0" indent="0" algn="l" defTabSz="533400">
            <a:lnSpc>
              <a:spcPct val="90000"/>
            </a:lnSpc>
            <a:spcBef>
              <a:spcPct val="0"/>
            </a:spcBef>
            <a:spcAft>
              <a:spcPct val="35000"/>
            </a:spcAft>
            <a:buNone/>
          </a:pPr>
          <a:r>
            <a:rPr lang="lv-LV" sz="1200" b="1" kern="1200" dirty="0">
              <a:latin typeface="Verdana" panose="020B0604030504040204" pitchFamily="34" charset="0"/>
              <a:ea typeface="Verdana" panose="020B0604030504040204" pitchFamily="34" charset="0"/>
            </a:rPr>
            <a:t>2019. g. janvāris-aprīlis</a:t>
          </a:r>
          <a:endParaRPr lang="lv-LV" sz="1200" b="1" kern="1200" dirty="0"/>
        </a:p>
      </dsp:txBody>
      <dsp:txXfrm>
        <a:off x="7983537" y="307445"/>
        <a:ext cx="2773062" cy="24307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E934F-F1E5-A248-AEA5-E8D12B4E74C7}">
      <dsp:nvSpPr>
        <dsp:cNvPr id="0" name=""/>
        <dsp:cNvSpPr/>
      </dsp:nvSpPr>
      <dsp:spPr>
        <a:xfrm>
          <a:off x="0" y="328262"/>
          <a:ext cx="5335657" cy="959175"/>
        </a:xfrm>
        <a:prstGeom prst="rect">
          <a:avLst/>
        </a:prstGeom>
        <a:no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4106" tIns="437388" rIns="414106"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Brīvo</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arodbiedrību</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savienība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b="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Darba</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devēju</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konfederācija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dsp:txBody>
      <dsp:txXfrm>
        <a:off x="0" y="328262"/>
        <a:ext cx="5335657" cy="959175"/>
      </dsp:txXfrm>
    </dsp:sp>
    <dsp:sp modelId="{46496126-A6F0-DD44-8F2F-6BF1942B2CB9}">
      <dsp:nvSpPr>
        <dsp:cNvPr id="0" name=""/>
        <dsp:cNvSpPr/>
      </dsp:nvSpPr>
      <dsp:spPr>
        <a:xfrm>
          <a:off x="266782" y="18302"/>
          <a:ext cx="3734959" cy="61992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173" tIns="0" rIns="141173"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Sociālie</a:t>
          </a:r>
          <a:r>
            <a:rPr lang="en-US" sz="1400" b="1" kern="1200" dirty="0">
              <a:latin typeface="Verdana" panose="020B0604030504040204" pitchFamily="34" charset="0"/>
              <a:ea typeface="Verdana" panose="020B0604030504040204" pitchFamily="34" charset="0"/>
              <a:cs typeface="Verdana" panose="020B0604030504040204" pitchFamily="34" charset="0"/>
            </a:rPr>
            <a:t> </a:t>
          </a:r>
          <a:r>
            <a:rPr lang="en-US" sz="1400" b="1" kern="1200" dirty="0" err="1">
              <a:latin typeface="Verdana" panose="020B0604030504040204" pitchFamily="34" charset="0"/>
              <a:ea typeface="Verdana" panose="020B0604030504040204" pitchFamily="34" charset="0"/>
              <a:cs typeface="Verdana" panose="020B0604030504040204" pitchFamily="34" charset="0"/>
            </a:rPr>
            <a:t>partneri</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97044" y="48564"/>
        <a:ext cx="3674435" cy="559396"/>
      </dsp:txXfrm>
    </dsp:sp>
    <dsp:sp modelId="{53D64FF1-2DE1-744E-943F-2C46385542A6}">
      <dsp:nvSpPr>
        <dsp:cNvPr id="0" name=""/>
        <dsp:cNvSpPr/>
      </dsp:nvSpPr>
      <dsp:spPr>
        <a:xfrm>
          <a:off x="0" y="1710797"/>
          <a:ext cx="5335657" cy="3439800"/>
        </a:xfrm>
        <a:prstGeom prst="rect">
          <a:avLst/>
        </a:prstGeom>
        <a:solidFill>
          <a:schemeClr val="lt1">
            <a:alpha val="90000"/>
            <a:hueOff val="0"/>
            <a:satOff val="0"/>
            <a:lumOff val="0"/>
            <a:alpha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4106" tIns="437388" rIns="414106" bIns="99568" numCol="1" spcCol="1270" anchor="t" anchorCtr="0">
          <a:noAutofit/>
        </a:bodyPr>
        <a:lstStyle/>
        <a:p>
          <a:pPr marL="114300" lvl="1" indent="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Tirdzniecības</a:t>
          </a:r>
          <a:r>
            <a:rPr lang="en-US" sz="1400" kern="1200" dirty="0">
              <a:latin typeface="Verdana" panose="020B0604030504040204" pitchFamily="34" charset="0"/>
              <a:ea typeface="Verdana" panose="020B0604030504040204" pitchFamily="34" charset="0"/>
              <a:cs typeface="Verdana" panose="020B0604030504040204" pitchFamily="34" charset="0"/>
            </a:rPr>
            <a:t> un </a:t>
          </a:r>
          <a:r>
            <a:rPr lang="en-US" sz="1400" kern="1200" dirty="0" err="1">
              <a:latin typeface="Verdana" panose="020B0604030504040204" pitchFamily="34" charset="0"/>
              <a:ea typeface="Verdana" panose="020B0604030504040204" pitchFamily="34" charset="0"/>
              <a:cs typeface="Verdana" panose="020B0604030504040204" pitchFamily="34" charset="0"/>
            </a:rPr>
            <a:t>rūpniecības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kamera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Pašvaldību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savienība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Lielo</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pilsētu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asociācija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cs typeface="Verdana" panose="020B0604030504040204" pitchFamily="34" charset="0"/>
            </a:rPr>
            <a:t>L</a:t>
          </a:r>
          <a:r>
            <a:rPr lang="lv-LV" sz="1400" kern="1200" dirty="0">
              <a:latin typeface="Verdana" panose="020B0604030504040204" pitchFamily="34" charset="0"/>
              <a:ea typeface="Verdana" panose="020B0604030504040204" pitchFamily="34" charset="0"/>
              <a:cs typeface="Verdana" panose="020B0604030504040204" pitchFamily="34" charset="0"/>
            </a:rPr>
            <a:t>atvija </a:t>
          </a:r>
          <a:r>
            <a:rPr lang="en-US" sz="1400" kern="1200" dirty="0">
              <a:latin typeface="Verdana" panose="020B0604030504040204" pitchFamily="34" charset="0"/>
              <a:ea typeface="Verdana" panose="020B0604030504040204" pitchFamily="34" charset="0"/>
              <a:cs typeface="Verdana" panose="020B0604030504040204" pitchFamily="34" charset="0"/>
            </a:rPr>
            <a:t>A</a:t>
          </a:r>
          <a:r>
            <a:rPr lang="lv-LV" sz="1400" kern="1200" dirty="0" err="1">
              <a:latin typeface="Verdana" panose="020B0604030504040204" pitchFamily="34" charset="0"/>
              <a:ea typeface="Verdana" panose="020B0604030504040204" pitchFamily="34" charset="0"/>
              <a:cs typeface="Verdana" panose="020B0604030504040204" pitchFamily="34" charset="0"/>
            </a:rPr>
            <a:t>ugstskolu</a:t>
          </a:r>
          <a:r>
            <a:rPr lang="lv-LV" sz="1400" kern="1200" dirty="0">
              <a:latin typeface="Verdana" panose="020B0604030504040204" pitchFamily="34" charset="0"/>
              <a:ea typeface="Verdana" panose="020B0604030504040204" pitchFamily="34" charset="0"/>
              <a:cs typeface="Verdana" panose="020B0604030504040204" pitchFamily="34" charset="0"/>
            </a:rPr>
            <a:t> profesoru asociācija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Zinātņu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akadēmija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Izglītības</a:t>
          </a:r>
          <a:r>
            <a:rPr lang="en-US" sz="1400" kern="1200" dirty="0">
              <a:latin typeface="Verdana" panose="020B0604030504040204" pitchFamily="34" charset="0"/>
              <a:ea typeface="Verdana" panose="020B0604030504040204" pitchFamily="34" charset="0"/>
              <a:cs typeface="Verdana" panose="020B0604030504040204" pitchFamily="34" charset="0"/>
            </a:rPr>
            <a:t> un </a:t>
          </a:r>
          <a:r>
            <a:rPr lang="en-US" sz="1400" kern="1200" dirty="0" err="1">
              <a:latin typeface="Verdana" panose="020B0604030504040204" pitchFamily="34" charset="0"/>
              <a:ea typeface="Verdana" panose="020B0604030504040204" pitchFamily="34" charset="0"/>
              <a:cs typeface="Verdana" panose="020B0604030504040204" pitchFamily="34" charset="0"/>
            </a:rPr>
            <a:t>zinātnes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darbinieku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arodbiedrība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Valsts zinātnisko institūtu asociācija </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Latvijas Jauno zinātnieku apvienība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cs typeface="Verdana" panose="020B0604030504040204" pitchFamily="34" charset="0"/>
            </a:rPr>
            <a:t>L</a:t>
          </a:r>
          <a:r>
            <a:rPr lang="lv-LV" sz="1400" kern="1200" dirty="0">
              <a:latin typeface="Verdana" panose="020B0604030504040204" pitchFamily="34" charset="0"/>
              <a:ea typeface="Verdana" panose="020B0604030504040204" pitchFamily="34" charset="0"/>
              <a:cs typeface="Verdana" panose="020B0604030504040204" pitchFamily="34" charset="0"/>
            </a:rPr>
            <a:t>atvijas Studentu apvienība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cs typeface="Verdana" panose="020B0604030504040204" pitchFamily="34" charset="0"/>
            </a:rPr>
            <a:t>L</a:t>
          </a:r>
          <a:r>
            <a:rPr lang="lv-LV" sz="1400" kern="1200" dirty="0">
              <a:latin typeface="Verdana" panose="020B0604030504040204" pitchFamily="34" charset="0"/>
              <a:ea typeface="Verdana" panose="020B0604030504040204" pitchFamily="34" charset="0"/>
              <a:cs typeface="Verdana" panose="020B0604030504040204" pitchFamily="34" charset="0"/>
            </a:rPr>
            <a:t>atvijas Zinātnes padome</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cs typeface="Verdana" panose="020B0604030504040204" pitchFamily="34" charset="0"/>
            </a:rPr>
            <a:t>L</a:t>
          </a:r>
          <a:r>
            <a:rPr lang="lv-LV" sz="1400" kern="1200" dirty="0">
              <a:latin typeface="Verdana" panose="020B0604030504040204" pitchFamily="34" charset="0"/>
              <a:ea typeface="Verdana" panose="020B0604030504040204" pitchFamily="34" charset="0"/>
              <a:cs typeface="Verdana" panose="020B0604030504040204" pitchFamily="34" charset="0"/>
            </a:rPr>
            <a:t>atvijas Pilsoniskā alianse</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cs typeface="Verdana" panose="020B0604030504040204" pitchFamily="34" charset="0"/>
            </a:rPr>
            <a:t>Formula 2050</a:t>
          </a:r>
        </a:p>
      </dsp:txBody>
      <dsp:txXfrm>
        <a:off x="0" y="1710797"/>
        <a:ext cx="5335657" cy="3439800"/>
      </dsp:txXfrm>
    </dsp:sp>
    <dsp:sp modelId="{8C87F441-27D8-2D4E-848F-857256EBF0B3}">
      <dsp:nvSpPr>
        <dsp:cNvPr id="0" name=""/>
        <dsp:cNvSpPr/>
      </dsp:nvSpPr>
      <dsp:spPr>
        <a:xfrm>
          <a:off x="266782" y="1400837"/>
          <a:ext cx="3734959" cy="61992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173" tIns="0" rIns="141173"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Nevalstiskās</a:t>
          </a:r>
          <a:r>
            <a:rPr lang="en-US" sz="1400" b="1" kern="1200" dirty="0">
              <a:latin typeface="Verdana" panose="020B0604030504040204" pitchFamily="34" charset="0"/>
              <a:ea typeface="Verdana" panose="020B0604030504040204" pitchFamily="34" charset="0"/>
              <a:cs typeface="Verdana" panose="020B0604030504040204" pitchFamily="34" charset="0"/>
            </a:rPr>
            <a:t> </a:t>
          </a:r>
          <a:r>
            <a:rPr lang="en-US" sz="1400" b="1" kern="1200" dirty="0" err="1">
              <a:latin typeface="Verdana" panose="020B0604030504040204" pitchFamily="34" charset="0"/>
              <a:ea typeface="Verdana" panose="020B0604030504040204" pitchFamily="34" charset="0"/>
              <a:cs typeface="Verdana" panose="020B0604030504040204" pitchFamily="34" charset="0"/>
            </a:rPr>
            <a:t>organizācijas</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97044" y="1431099"/>
        <a:ext cx="3674435" cy="5593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E934F-F1E5-A248-AEA5-E8D12B4E74C7}">
      <dsp:nvSpPr>
        <dsp:cNvPr id="0" name=""/>
        <dsp:cNvSpPr/>
      </dsp:nvSpPr>
      <dsp:spPr>
        <a:xfrm>
          <a:off x="0" y="333189"/>
          <a:ext cx="5676900" cy="869400"/>
        </a:xfrm>
        <a:prstGeom prst="rect">
          <a:avLst/>
        </a:prstGeom>
        <a:solidFill>
          <a:schemeClr val="bg1"/>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0591" tIns="249936" rIns="440591" bIns="85344" numCol="1" spcCol="1270" anchor="t" anchorCtr="0">
          <a:noAutofit/>
        </a:bodyPr>
        <a:lstStyle/>
        <a:p>
          <a:pPr marL="114300" lvl="1" indent="-114300" algn="l" defTabSz="533400">
            <a:lnSpc>
              <a:spcPct val="90000"/>
            </a:lnSpc>
            <a:spcBef>
              <a:spcPct val="0"/>
            </a:spcBef>
            <a:spcAft>
              <a:spcPct val="15000"/>
            </a:spcAft>
            <a:buChar char="•"/>
          </a:pPr>
          <a:r>
            <a:rPr lang="lv-LV" sz="1200" b="0" kern="1200" dirty="0">
              <a:latin typeface="Verdana" panose="020B0604030504040204" pitchFamily="34" charset="0"/>
              <a:ea typeface="Verdana" panose="020B0604030504040204" pitchFamily="34" charset="0"/>
              <a:cs typeface="Verdana" panose="020B0604030504040204" pitchFamily="34" charset="0"/>
            </a:rPr>
            <a:t>Valsts pārvaldes un pašvaldību lietu komisija</a:t>
          </a:r>
          <a:endParaRPr lang="en-US" sz="1200" b="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lv-LV" sz="1200" b="0" kern="1200" dirty="0">
              <a:latin typeface="Verdana" panose="020B0604030504040204" pitchFamily="34" charset="0"/>
              <a:ea typeface="Verdana" panose="020B0604030504040204" pitchFamily="34" charset="0"/>
              <a:cs typeface="Verdana" panose="020B0604030504040204" pitchFamily="34" charset="0"/>
            </a:rPr>
            <a:t>Tautsaimniecības, agrārās, vides un reģionālās politikas komisija</a:t>
          </a:r>
          <a:endParaRPr lang="en-US" sz="1200" b="0" kern="1200" dirty="0">
            <a:latin typeface="Verdana" panose="020B0604030504040204" pitchFamily="34" charset="0"/>
            <a:ea typeface="Verdana" panose="020B0604030504040204" pitchFamily="34" charset="0"/>
            <a:cs typeface="Verdana" panose="020B0604030504040204" pitchFamily="34" charset="0"/>
          </a:endParaRPr>
        </a:p>
      </dsp:txBody>
      <dsp:txXfrm>
        <a:off x="0" y="333189"/>
        <a:ext cx="5676900" cy="869400"/>
      </dsp:txXfrm>
    </dsp:sp>
    <dsp:sp modelId="{46496126-A6F0-DD44-8F2F-6BF1942B2CB9}">
      <dsp:nvSpPr>
        <dsp:cNvPr id="0" name=""/>
        <dsp:cNvSpPr/>
      </dsp:nvSpPr>
      <dsp:spPr>
        <a:xfrm>
          <a:off x="283845" y="156069"/>
          <a:ext cx="3973830" cy="35424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201" tIns="0" rIns="150201" bIns="0" numCol="1" spcCol="1270" anchor="ctr" anchorCtr="0">
          <a:noAutofit/>
        </a:bodyPr>
        <a:lstStyle/>
        <a:p>
          <a:pPr marL="0" lvl="0" indent="0" algn="l" defTabSz="533400">
            <a:lnSpc>
              <a:spcPct val="90000"/>
            </a:lnSpc>
            <a:spcBef>
              <a:spcPct val="0"/>
            </a:spcBef>
            <a:spcAft>
              <a:spcPct val="35000"/>
            </a:spcAft>
            <a:buNone/>
          </a:pPr>
          <a:r>
            <a:rPr lang="en-US" sz="1200" b="1" kern="1200" dirty="0" err="1">
              <a:latin typeface="Verdana" panose="020B0604030504040204" pitchFamily="34" charset="0"/>
              <a:ea typeface="Verdana" panose="020B0604030504040204" pitchFamily="34" charset="0"/>
              <a:cs typeface="Verdana" panose="020B0604030504040204" pitchFamily="34" charset="0"/>
            </a:rPr>
            <a:t>Saeima</a:t>
          </a:r>
          <a:endParaRPr lang="en-US" sz="1200" b="1" kern="1200" dirty="0">
            <a:latin typeface="Verdana" panose="020B0604030504040204" pitchFamily="34" charset="0"/>
            <a:ea typeface="Verdana" panose="020B0604030504040204" pitchFamily="34" charset="0"/>
            <a:cs typeface="Verdana" panose="020B0604030504040204" pitchFamily="34" charset="0"/>
          </a:endParaRPr>
        </a:p>
      </dsp:txBody>
      <dsp:txXfrm>
        <a:off x="301138" y="173362"/>
        <a:ext cx="3939244" cy="319654"/>
      </dsp:txXfrm>
    </dsp:sp>
    <dsp:sp modelId="{53D64FF1-2DE1-744E-943F-2C46385542A6}">
      <dsp:nvSpPr>
        <dsp:cNvPr id="0" name=""/>
        <dsp:cNvSpPr/>
      </dsp:nvSpPr>
      <dsp:spPr>
        <a:xfrm>
          <a:off x="0" y="1444509"/>
          <a:ext cx="5676900" cy="2268000"/>
        </a:xfrm>
        <a:prstGeom prst="rect">
          <a:avLst/>
        </a:prstGeom>
        <a:solidFill>
          <a:schemeClr val="lt1">
            <a:alpha val="90000"/>
            <a:hueOff val="0"/>
            <a:satOff val="0"/>
            <a:lumOff val="0"/>
            <a:alpha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0591" tIns="249936" rIns="440591" bIns="85344" numCol="1" spcCol="1270" anchor="t" anchorCtr="0">
          <a:noAutofit/>
        </a:bodyPr>
        <a:lstStyle/>
        <a:p>
          <a:pPr marL="114300" lvl="1" indent="-114300" algn="l" defTabSz="533400">
            <a:lnSpc>
              <a:spcPct val="90000"/>
            </a:lnSpc>
            <a:spcBef>
              <a:spcPct val="0"/>
            </a:spcBef>
            <a:spcAft>
              <a:spcPct val="15000"/>
            </a:spcAft>
            <a:buChar char="•"/>
          </a:pPr>
          <a:r>
            <a:rPr lang="lv-LV"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Ekonomikas</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Finanšu</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Iekšlietu</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Izglītības</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un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zinātnes</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Kultūras</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Labklājības</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lv-LV"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Satiksmes ministrija</a:t>
          </a:r>
          <a:endPar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lv-LV"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Veselības</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Vides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aizsardzības</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un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regionālās</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attīstības</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lv-LV"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Zemkopības ministrija</a:t>
          </a:r>
          <a:endPar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0" y="1444509"/>
        <a:ext cx="5676900" cy="2268000"/>
      </dsp:txXfrm>
    </dsp:sp>
    <dsp:sp modelId="{8C87F441-27D8-2D4E-848F-857256EBF0B3}">
      <dsp:nvSpPr>
        <dsp:cNvPr id="0" name=""/>
        <dsp:cNvSpPr/>
      </dsp:nvSpPr>
      <dsp:spPr>
        <a:xfrm>
          <a:off x="283845" y="1267389"/>
          <a:ext cx="3973830" cy="35424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201" tIns="0" rIns="150201" bIns="0" numCol="1" spcCol="1270" anchor="ctr" anchorCtr="0">
          <a:noAutofit/>
        </a:bodyPr>
        <a:lstStyle/>
        <a:p>
          <a:pPr marL="0" lvl="0" indent="0" algn="l" defTabSz="533400">
            <a:lnSpc>
              <a:spcPct val="90000"/>
            </a:lnSpc>
            <a:spcBef>
              <a:spcPct val="0"/>
            </a:spcBef>
            <a:spcAft>
              <a:spcPct val="35000"/>
            </a:spcAft>
            <a:buNone/>
          </a:pPr>
          <a:r>
            <a:rPr lang="en-US" sz="1200" b="1" kern="1200" dirty="0" err="1">
              <a:latin typeface="Verdana" panose="020B0604030504040204" pitchFamily="34" charset="0"/>
              <a:ea typeface="Verdana" panose="020B0604030504040204" pitchFamily="34" charset="0"/>
              <a:cs typeface="Verdana" panose="020B0604030504040204" pitchFamily="34" charset="0"/>
            </a:rPr>
            <a:t>Ministrijas</a:t>
          </a:r>
          <a:endParaRPr lang="en-US" sz="1200" b="1" kern="1200" dirty="0">
            <a:latin typeface="Verdana" panose="020B0604030504040204" pitchFamily="34" charset="0"/>
            <a:ea typeface="Verdana" panose="020B0604030504040204" pitchFamily="34" charset="0"/>
            <a:cs typeface="Verdana" panose="020B0604030504040204" pitchFamily="34" charset="0"/>
          </a:endParaRPr>
        </a:p>
      </dsp:txBody>
      <dsp:txXfrm>
        <a:off x="301138" y="1284682"/>
        <a:ext cx="3939244" cy="319654"/>
      </dsp:txXfrm>
    </dsp:sp>
    <dsp:sp modelId="{D3133FE0-D920-484B-8162-F04EF56CA1A9}">
      <dsp:nvSpPr>
        <dsp:cNvPr id="0" name=""/>
        <dsp:cNvSpPr/>
      </dsp:nvSpPr>
      <dsp:spPr>
        <a:xfrm>
          <a:off x="0" y="3954430"/>
          <a:ext cx="5676900" cy="1058400"/>
        </a:xfrm>
        <a:prstGeom prst="rect">
          <a:avLst/>
        </a:prstGeom>
        <a:solidFill>
          <a:schemeClr val="lt1">
            <a:alpha val="90000"/>
            <a:hueOff val="0"/>
            <a:satOff val="0"/>
            <a:lumOff val="0"/>
            <a:alpha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0591" tIns="249936" rIns="440591" bIns="85344" numCol="1" spcCol="1270" anchor="t" anchorCtr="0">
          <a:noAutofit/>
        </a:bodyPr>
        <a:lstStyle/>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cs typeface="Verdana" panose="020B0604030504040204" pitchFamily="34" charset="0"/>
            </a:rPr>
            <a:t>Valsts kanceleja</a:t>
          </a:r>
          <a:endParaRPr lang="en-US" sz="12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cs typeface="Verdana" panose="020B0604030504040204" pitchFamily="34" charset="0"/>
            </a:rPr>
            <a:t>Valsts ugunsdzēsības un glābšanas dienests</a:t>
          </a:r>
          <a:endParaRPr lang="en-US" sz="12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cs typeface="Verdana" panose="020B0604030504040204" pitchFamily="34" charset="0"/>
            </a:rPr>
            <a:t>Kurzemes, Latgales, Vidzemes, Zemgales un Rīgas plānošanas reģionu attīstības padome</a:t>
          </a:r>
          <a:endParaRPr lang="en-US" sz="1200" kern="1200" dirty="0">
            <a:latin typeface="Verdana" panose="020B0604030504040204" pitchFamily="34" charset="0"/>
            <a:ea typeface="Verdana" panose="020B0604030504040204" pitchFamily="34" charset="0"/>
            <a:cs typeface="Verdana" panose="020B0604030504040204" pitchFamily="34" charset="0"/>
          </a:endParaRPr>
        </a:p>
      </dsp:txBody>
      <dsp:txXfrm>
        <a:off x="0" y="3954430"/>
        <a:ext cx="5676900" cy="1058400"/>
      </dsp:txXfrm>
    </dsp:sp>
    <dsp:sp modelId="{79DED5F1-AC8E-7144-B8DD-F509801EAAB9}">
      <dsp:nvSpPr>
        <dsp:cNvPr id="0" name=""/>
        <dsp:cNvSpPr/>
      </dsp:nvSpPr>
      <dsp:spPr>
        <a:xfrm>
          <a:off x="283845" y="3777310"/>
          <a:ext cx="3973830" cy="354240"/>
        </a:xfrm>
        <a:prstGeom prst="roundRect">
          <a:avLst/>
        </a:prstGeom>
        <a:solidFill>
          <a:schemeClr val="bg2">
            <a:lumMod val="50000"/>
          </a:schemeClr>
        </a:solidFill>
        <a:ln w="12700" cap="flat" cmpd="sng" algn="ctr">
          <a:solidFill>
            <a:schemeClr val="tx1">
              <a:lumMod val="95000"/>
              <a:lumOff val="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201" tIns="0" rIns="150201" bIns="0" numCol="1" spcCol="1270" anchor="ctr" anchorCtr="0">
          <a:noAutofit/>
        </a:bodyPr>
        <a:lstStyle/>
        <a:p>
          <a:pPr marL="0" lvl="0" indent="0" algn="l" defTabSz="533400">
            <a:lnSpc>
              <a:spcPct val="90000"/>
            </a:lnSpc>
            <a:spcBef>
              <a:spcPct val="0"/>
            </a:spcBef>
            <a:spcAft>
              <a:spcPct val="35000"/>
            </a:spcAft>
            <a:buNone/>
          </a:pPr>
          <a:r>
            <a:rPr lang="en-US" sz="1200" b="1" kern="1200" dirty="0" err="1">
              <a:latin typeface="Verdana" panose="020B0604030504040204" pitchFamily="34" charset="0"/>
              <a:ea typeface="Verdana" panose="020B0604030504040204" pitchFamily="34" charset="0"/>
              <a:cs typeface="Verdana" panose="020B0604030504040204" pitchFamily="34" charset="0"/>
            </a:rPr>
            <a:t>Iestādes</a:t>
          </a:r>
          <a:r>
            <a:rPr lang="lv-LV" sz="1200" b="1" kern="1200" dirty="0">
              <a:latin typeface="Verdana" panose="020B0604030504040204" pitchFamily="34" charset="0"/>
              <a:ea typeface="Verdana" panose="020B0604030504040204" pitchFamily="34" charset="0"/>
              <a:cs typeface="Verdana" panose="020B0604030504040204" pitchFamily="34" charset="0"/>
            </a:rPr>
            <a:t> / Plānošanas reģioni</a:t>
          </a:r>
          <a:endParaRPr lang="en-US" sz="1200" b="1" kern="1200" dirty="0">
            <a:latin typeface="Verdana" panose="020B0604030504040204" pitchFamily="34" charset="0"/>
            <a:ea typeface="Verdana" panose="020B0604030504040204" pitchFamily="34" charset="0"/>
            <a:cs typeface="Verdana" panose="020B0604030504040204" pitchFamily="34" charset="0"/>
          </a:endParaRPr>
        </a:p>
      </dsp:txBody>
      <dsp:txXfrm>
        <a:off x="301138" y="3794603"/>
        <a:ext cx="3939244" cy="3196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E934F-F1E5-A248-AEA5-E8D12B4E74C7}">
      <dsp:nvSpPr>
        <dsp:cNvPr id="0" name=""/>
        <dsp:cNvSpPr/>
      </dsp:nvSpPr>
      <dsp:spPr>
        <a:xfrm>
          <a:off x="0" y="267849"/>
          <a:ext cx="5335657" cy="907200"/>
        </a:xfrm>
        <a:prstGeom prst="rect">
          <a:avLst/>
        </a:prstGeom>
        <a:no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4106" tIns="374904" rIns="414106"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lv-LV" sz="1400" b="0" kern="1200" dirty="0">
              <a:latin typeface="Verdana" panose="020B0604030504040204" pitchFamily="34" charset="0"/>
              <a:ea typeface="Verdana" panose="020B0604030504040204" pitchFamily="34" charset="0"/>
              <a:cs typeface="Verdana" panose="020B0604030504040204" pitchFamily="34" charset="0"/>
            </a:rPr>
            <a:t>B</a:t>
          </a:r>
          <a:r>
            <a:rPr lang="en-US" sz="1400" b="0" kern="1200" dirty="0" err="1">
              <a:latin typeface="Verdana" panose="020B0604030504040204" pitchFamily="34" charset="0"/>
              <a:ea typeface="Verdana" panose="020B0604030504040204" pitchFamily="34" charset="0"/>
              <a:cs typeface="Verdana" panose="020B0604030504040204" pitchFamily="34" charset="0"/>
            </a:rPr>
            <a:t>rīvo</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arodbiedrību</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savienība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b="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lv-LV" sz="1400" b="0" kern="1200" dirty="0">
              <a:latin typeface="Verdana" panose="020B0604030504040204" pitchFamily="34" charset="0"/>
              <a:ea typeface="Verdana" panose="020B0604030504040204" pitchFamily="34" charset="0"/>
              <a:cs typeface="Verdana" panose="020B0604030504040204" pitchFamily="34" charset="0"/>
            </a:rPr>
            <a:t>D</a:t>
          </a:r>
          <a:r>
            <a:rPr lang="en-US" sz="1400" b="0" kern="1200" dirty="0" err="1">
              <a:latin typeface="Verdana" panose="020B0604030504040204" pitchFamily="34" charset="0"/>
              <a:ea typeface="Verdana" panose="020B0604030504040204" pitchFamily="34" charset="0"/>
              <a:cs typeface="Verdana" panose="020B0604030504040204" pitchFamily="34" charset="0"/>
            </a:rPr>
            <a:t>arba</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devēju</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konfederācija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dsp:txBody>
      <dsp:txXfrm>
        <a:off x="0" y="267849"/>
        <a:ext cx="5335657" cy="907200"/>
      </dsp:txXfrm>
    </dsp:sp>
    <dsp:sp modelId="{46496126-A6F0-DD44-8F2F-6BF1942B2CB9}">
      <dsp:nvSpPr>
        <dsp:cNvPr id="0" name=""/>
        <dsp:cNvSpPr/>
      </dsp:nvSpPr>
      <dsp:spPr>
        <a:xfrm>
          <a:off x="266782" y="2169"/>
          <a:ext cx="3734959" cy="53136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173" tIns="0" rIns="141173"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Sociālie</a:t>
          </a:r>
          <a:r>
            <a:rPr lang="en-US" sz="1400" b="1" kern="1200" dirty="0">
              <a:latin typeface="Verdana" panose="020B0604030504040204" pitchFamily="34" charset="0"/>
              <a:ea typeface="Verdana" panose="020B0604030504040204" pitchFamily="34" charset="0"/>
              <a:cs typeface="Verdana" panose="020B0604030504040204" pitchFamily="34" charset="0"/>
            </a:rPr>
            <a:t> </a:t>
          </a:r>
          <a:r>
            <a:rPr lang="en-US" sz="1400" b="1" kern="1200" dirty="0" err="1">
              <a:latin typeface="Verdana" panose="020B0604030504040204" pitchFamily="34" charset="0"/>
              <a:ea typeface="Verdana" panose="020B0604030504040204" pitchFamily="34" charset="0"/>
              <a:cs typeface="Verdana" panose="020B0604030504040204" pitchFamily="34" charset="0"/>
            </a:rPr>
            <a:t>partneri</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92721" y="28108"/>
        <a:ext cx="3683081" cy="479482"/>
      </dsp:txXfrm>
    </dsp:sp>
    <dsp:sp modelId="{53D64FF1-2DE1-744E-943F-2C46385542A6}">
      <dsp:nvSpPr>
        <dsp:cNvPr id="0" name=""/>
        <dsp:cNvSpPr/>
      </dsp:nvSpPr>
      <dsp:spPr>
        <a:xfrm>
          <a:off x="0" y="1537929"/>
          <a:ext cx="5335657" cy="3628800"/>
        </a:xfrm>
        <a:prstGeom prst="rect">
          <a:avLst/>
        </a:prstGeom>
        <a:solidFill>
          <a:schemeClr val="lt1">
            <a:alpha val="90000"/>
            <a:hueOff val="0"/>
            <a:satOff val="0"/>
            <a:lumOff val="0"/>
            <a:alpha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4106" tIns="374904" rIns="41410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Tirdzniecības</a:t>
          </a:r>
          <a:r>
            <a:rPr lang="en-US" sz="1400" kern="1200" dirty="0">
              <a:latin typeface="Verdana" panose="020B0604030504040204" pitchFamily="34" charset="0"/>
              <a:ea typeface="Verdana" panose="020B0604030504040204" pitchFamily="34" charset="0"/>
              <a:cs typeface="Verdana" panose="020B0604030504040204" pitchFamily="34" charset="0"/>
            </a:rPr>
            <a:t> un </a:t>
          </a:r>
          <a:r>
            <a:rPr lang="en-US" sz="1400" kern="1200" dirty="0" err="1">
              <a:latin typeface="Verdana" panose="020B0604030504040204" pitchFamily="34" charset="0"/>
              <a:ea typeface="Verdana" panose="020B0604030504040204" pitchFamily="34" charset="0"/>
              <a:cs typeface="Verdana" panose="020B0604030504040204" pitchFamily="34" charset="0"/>
            </a:rPr>
            <a:t>rūpniecības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kamera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lv-LV" sz="1400" kern="1200" dirty="0">
              <a:latin typeface="Verdana" panose="020B0604030504040204" pitchFamily="34" charset="0"/>
              <a:ea typeface="Verdana" panose="020B0604030504040204" pitchFamily="34" charset="0"/>
              <a:cs typeface="Verdana" panose="020B0604030504040204" pitchFamily="34" charset="0"/>
            </a:rPr>
            <a:t>P</a:t>
          </a:r>
          <a:r>
            <a:rPr lang="en-US" sz="1400" kern="1200" dirty="0" err="1">
              <a:latin typeface="Verdana" panose="020B0604030504040204" pitchFamily="34" charset="0"/>
              <a:ea typeface="Verdana" panose="020B0604030504040204" pitchFamily="34" charset="0"/>
              <a:cs typeface="Verdana" panose="020B0604030504040204" pitchFamily="34" charset="0"/>
            </a:rPr>
            <a:t>ašvaldību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savienība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lv-LV" sz="1400" kern="1200" dirty="0">
              <a:latin typeface="Verdana" panose="020B0604030504040204" pitchFamily="34" charset="0"/>
              <a:ea typeface="Verdana" panose="020B0604030504040204" pitchFamily="34" charset="0"/>
              <a:cs typeface="Verdana" panose="020B0604030504040204" pitchFamily="34" charset="0"/>
            </a:rPr>
            <a:t>L</a:t>
          </a:r>
          <a:r>
            <a:rPr lang="en-US" sz="1400" kern="1200" dirty="0" err="1">
              <a:latin typeface="Verdana" panose="020B0604030504040204" pitchFamily="34" charset="0"/>
              <a:ea typeface="Verdana" panose="020B0604030504040204" pitchFamily="34" charset="0"/>
              <a:cs typeface="Verdana" panose="020B0604030504040204" pitchFamily="34" charset="0"/>
            </a:rPr>
            <a:t>ielo</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pilsētu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asociācija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Reģionālo attīstības centru apvienība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Latvijas Piekrastes pašvaldību apvienība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Biedrība «Latvija lauku forums»</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Latvijas Izglītības un zinātnes darbinieku arodbiedrība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Biedrība «Zaļā brīvība»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Latvijas Atkritumu </a:t>
          </a:r>
          <a:r>
            <a:rPr lang="lv-LV" sz="1400" kern="1200" dirty="0" err="1">
              <a:latin typeface="Verdana" panose="020B0604030504040204" pitchFamily="34" charset="0"/>
              <a:ea typeface="Verdana" panose="020B0604030504040204" pitchFamily="34" charset="0"/>
              <a:cs typeface="Verdana" panose="020B0604030504040204" pitchFamily="34" charset="0"/>
            </a:rPr>
            <a:t>apsaimniekotāju</a:t>
          </a:r>
          <a:r>
            <a:rPr lang="lv-LV" sz="1400" kern="1200" dirty="0">
              <a:latin typeface="Verdana" panose="020B0604030504040204" pitchFamily="34" charset="0"/>
              <a:ea typeface="Verdana" panose="020B0604030504040204" pitchFamily="34" charset="0"/>
              <a:cs typeface="Verdana" panose="020B0604030504040204" pitchFamily="34" charset="0"/>
            </a:rPr>
            <a:t> asociācija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Vides konsultatīvā padome</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Latvijas Mednieku asociācija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Latvijas Meža sertifikācijas padome</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Zemnieku Saeima </a:t>
          </a:r>
          <a:endParaRPr lang="en-US" sz="1400" kern="1200" dirty="0">
            <a:latin typeface="Verdana" panose="020B0604030504040204" pitchFamily="34" charset="0"/>
            <a:ea typeface="Verdana" panose="020B0604030504040204" pitchFamily="34" charset="0"/>
            <a:cs typeface="Verdana" panose="020B0604030504040204" pitchFamily="34" charset="0"/>
          </a:endParaRPr>
        </a:p>
      </dsp:txBody>
      <dsp:txXfrm>
        <a:off x="0" y="1537929"/>
        <a:ext cx="5335657" cy="3628800"/>
      </dsp:txXfrm>
    </dsp:sp>
    <dsp:sp modelId="{8C87F441-27D8-2D4E-848F-857256EBF0B3}">
      <dsp:nvSpPr>
        <dsp:cNvPr id="0" name=""/>
        <dsp:cNvSpPr/>
      </dsp:nvSpPr>
      <dsp:spPr>
        <a:xfrm>
          <a:off x="266782" y="1272250"/>
          <a:ext cx="3734959" cy="53136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173" tIns="0" rIns="141173"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Nevalstiskās</a:t>
          </a:r>
          <a:r>
            <a:rPr lang="en-US" sz="1400" b="1" kern="1200" dirty="0">
              <a:latin typeface="Verdana" panose="020B0604030504040204" pitchFamily="34" charset="0"/>
              <a:ea typeface="Verdana" panose="020B0604030504040204" pitchFamily="34" charset="0"/>
              <a:cs typeface="Verdana" panose="020B0604030504040204" pitchFamily="34" charset="0"/>
            </a:rPr>
            <a:t> </a:t>
          </a:r>
          <a:r>
            <a:rPr lang="en-US" sz="1400" b="1" kern="1200" dirty="0" err="1">
              <a:latin typeface="Verdana" panose="020B0604030504040204" pitchFamily="34" charset="0"/>
              <a:ea typeface="Verdana" panose="020B0604030504040204" pitchFamily="34" charset="0"/>
              <a:cs typeface="Verdana" panose="020B0604030504040204" pitchFamily="34" charset="0"/>
            </a:rPr>
            <a:t>organizācijas</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92721" y="1298189"/>
        <a:ext cx="3683081" cy="4794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E934F-F1E5-A248-AEA5-E8D12B4E74C7}">
      <dsp:nvSpPr>
        <dsp:cNvPr id="0" name=""/>
        <dsp:cNvSpPr/>
      </dsp:nvSpPr>
      <dsp:spPr>
        <a:xfrm>
          <a:off x="0" y="419657"/>
          <a:ext cx="5676900" cy="839475"/>
        </a:xfrm>
        <a:prstGeom prst="rect">
          <a:avLst/>
        </a:prstGeom>
        <a:solidFill>
          <a:schemeClr val="bg1"/>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0591" tIns="541528" rIns="440591" bIns="99568" numCol="1" spcCol="1270" anchor="t" anchorCtr="0">
          <a:noAutofit/>
        </a:bodyPr>
        <a:lstStyle/>
        <a:p>
          <a:pPr marL="114300" lvl="1" indent="-114300" algn="l" defTabSz="622300">
            <a:lnSpc>
              <a:spcPct val="90000"/>
            </a:lnSpc>
            <a:spcBef>
              <a:spcPct val="0"/>
            </a:spcBef>
            <a:spcAft>
              <a:spcPct val="15000"/>
            </a:spcAft>
            <a:buChar char="•"/>
          </a:pPr>
          <a:r>
            <a:rPr lang="lv-LV" sz="1400" b="0" kern="1200" dirty="0">
              <a:latin typeface="Verdana" panose="020B0604030504040204" pitchFamily="34" charset="0"/>
              <a:ea typeface="Verdana" panose="020B0604030504040204" pitchFamily="34" charset="0"/>
              <a:cs typeface="Verdana" panose="020B0604030504040204" pitchFamily="34" charset="0"/>
            </a:rPr>
            <a:t>Izglītības, kultūras un zinātnes komisija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dsp:txBody>
      <dsp:txXfrm>
        <a:off x="0" y="419657"/>
        <a:ext cx="5676900" cy="839475"/>
      </dsp:txXfrm>
    </dsp:sp>
    <dsp:sp modelId="{46496126-A6F0-DD44-8F2F-6BF1942B2CB9}">
      <dsp:nvSpPr>
        <dsp:cNvPr id="0" name=""/>
        <dsp:cNvSpPr/>
      </dsp:nvSpPr>
      <dsp:spPr>
        <a:xfrm>
          <a:off x="283845" y="35897"/>
          <a:ext cx="3973830" cy="76752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201" tIns="0" rIns="150201"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Saeima</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321312" y="73364"/>
        <a:ext cx="3898896" cy="692586"/>
      </dsp:txXfrm>
    </dsp:sp>
    <dsp:sp modelId="{53D64FF1-2DE1-744E-943F-2C46385542A6}">
      <dsp:nvSpPr>
        <dsp:cNvPr id="0" name=""/>
        <dsp:cNvSpPr/>
      </dsp:nvSpPr>
      <dsp:spPr>
        <a:xfrm>
          <a:off x="0" y="1783292"/>
          <a:ext cx="5676900" cy="1760850"/>
        </a:xfrm>
        <a:prstGeom prst="rect">
          <a:avLst/>
        </a:prstGeom>
        <a:solidFill>
          <a:schemeClr val="lt1">
            <a:alpha val="90000"/>
            <a:hueOff val="0"/>
            <a:satOff val="0"/>
            <a:lumOff val="0"/>
            <a:alpha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0591" tIns="541528" rIns="440591"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Finanšu</a:t>
          </a:r>
          <a:r>
            <a:rPr lang="en-US" sz="14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sz="14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b="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Izglītības</a:t>
          </a:r>
          <a:r>
            <a:rPr lang="en-US" sz="14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 un </a:t>
          </a:r>
          <a:r>
            <a:rPr lang="en-US" sz="1400" b="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zinātnes</a:t>
          </a:r>
          <a:r>
            <a:rPr lang="en-US" sz="14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sz="14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b="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Kultūras</a:t>
          </a:r>
          <a:r>
            <a:rPr lang="en-US" sz="14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sz="14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Veselības ministrija</a:t>
          </a:r>
          <a:endParaRPr lang="en-US" sz="14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Vides </a:t>
          </a:r>
          <a:r>
            <a:rPr lang="en-US" sz="1400" b="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aizsardzības</a:t>
          </a:r>
          <a:r>
            <a:rPr lang="en-US" sz="14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 un </a:t>
          </a:r>
          <a:r>
            <a:rPr lang="en-US" sz="1400" b="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regionālās</a:t>
          </a:r>
          <a:r>
            <a:rPr lang="en-US" sz="14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attīstības</a:t>
          </a:r>
          <a:r>
            <a:rPr lang="en-US" sz="14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ministrija</a:t>
          </a:r>
          <a:endParaRPr lang="en-US" sz="14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0" y="1783292"/>
        <a:ext cx="5676900" cy="1760850"/>
      </dsp:txXfrm>
    </dsp:sp>
    <dsp:sp modelId="{8C87F441-27D8-2D4E-848F-857256EBF0B3}">
      <dsp:nvSpPr>
        <dsp:cNvPr id="0" name=""/>
        <dsp:cNvSpPr/>
      </dsp:nvSpPr>
      <dsp:spPr>
        <a:xfrm>
          <a:off x="283845" y="1399532"/>
          <a:ext cx="3973830" cy="76752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201" tIns="0" rIns="150201"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Ministrijas</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321312" y="1436999"/>
        <a:ext cx="3898896" cy="692586"/>
      </dsp:txXfrm>
    </dsp:sp>
    <dsp:sp modelId="{D3133FE0-D920-484B-8162-F04EF56CA1A9}">
      <dsp:nvSpPr>
        <dsp:cNvPr id="0" name=""/>
        <dsp:cNvSpPr/>
      </dsp:nvSpPr>
      <dsp:spPr>
        <a:xfrm>
          <a:off x="0" y="4068302"/>
          <a:ext cx="5676900" cy="1064700"/>
        </a:xfrm>
        <a:prstGeom prst="rect">
          <a:avLst/>
        </a:prstGeom>
        <a:solidFill>
          <a:schemeClr val="lt1">
            <a:alpha val="90000"/>
            <a:hueOff val="0"/>
            <a:satOff val="0"/>
            <a:lumOff val="0"/>
            <a:alpha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0591" tIns="541528" rIns="440591" bIns="99568" numCol="1" spcCol="1270" anchor="t" anchorCtr="0">
          <a:noAutofit/>
        </a:bodyPr>
        <a:lstStyle/>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Valsts izglītības satura centrs</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UNESCO LNK</a:t>
          </a:r>
          <a:endParaRPr lang="en-US" sz="1400" kern="1200" dirty="0">
            <a:latin typeface="Verdana" panose="020B0604030504040204" pitchFamily="34" charset="0"/>
            <a:ea typeface="Verdana" panose="020B0604030504040204" pitchFamily="34" charset="0"/>
            <a:cs typeface="Verdana" panose="020B0604030504040204" pitchFamily="34" charset="0"/>
          </a:endParaRPr>
        </a:p>
      </dsp:txBody>
      <dsp:txXfrm>
        <a:off x="0" y="4068302"/>
        <a:ext cx="5676900" cy="1064700"/>
      </dsp:txXfrm>
    </dsp:sp>
    <dsp:sp modelId="{79DED5F1-AC8E-7144-B8DD-F509801EAAB9}">
      <dsp:nvSpPr>
        <dsp:cNvPr id="0" name=""/>
        <dsp:cNvSpPr/>
      </dsp:nvSpPr>
      <dsp:spPr>
        <a:xfrm>
          <a:off x="283845" y="3684542"/>
          <a:ext cx="3973830" cy="767520"/>
        </a:xfrm>
        <a:prstGeom prst="roundRect">
          <a:avLst/>
        </a:prstGeom>
        <a:solidFill>
          <a:schemeClr val="bg2">
            <a:lumMod val="50000"/>
          </a:schemeClr>
        </a:solidFill>
        <a:ln w="12700" cap="flat" cmpd="sng" algn="ctr">
          <a:solidFill>
            <a:schemeClr val="tx1">
              <a:lumMod val="95000"/>
              <a:lumOff val="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201" tIns="0" rIns="150201"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Iestādes</a:t>
          </a:r>
          <a:r>
            <a:rPr lang="lv-LV" sz="1400" b="1" kern="1200" dirty="0">
              <a:latin typeface="Verdana" panose="020B0604030504040204" pitchFamily="34" charset="0"/>
              <a:ea typeface="Verdana" panose="020B0604030504040204" pitchFamily="34" charset="0"/>
              <a:cs typeface="Verdana" panose="020B0604030504040204" pitchFamily="34" charset="0"/>
            </a:rPr>
            <a:t> / citi</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321312" y="3722009"/>
        <a:ext cx="3898896" cy="6925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E934F-F1E5-A248-AEA5-E8D12B4E74C7}">
      <dsp:nvSpPr>
        <dsp:cNvPr id="0" name=""/>
        <dsp:cNvSpPr/>
      </dsp:nvSpPr>
      <dsp:spPr>
        <a:xfrm>
          <a:off x="0" y="164574"/>
          <a:ext cx="5335657" cy="708750"/>
        </a:xfrm>
        <a:prstGeom prst="rect">
          <a:avLst/>
        </a:prstGeom>
        <a:no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4106" tIns="187452" rIns="414106"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lv-LV" sz="1400" b="0" kern="1200" dirty="0">
              <a:latin typeface="Verdana" panose="020B0604030504040204" pitchFamily="34" charset="0"/>
              <a:ea typeface="Verdana" panose="020B0604030504040204" pitchFamily="34" charset="0"/>
              <a:cs typeface="Verdana" panose="020B0604030504040204" pitchFamily="34" charset="0"/>
            </a:rPr>
            <a:t>B</a:t>
          </a:r>
          <a:r>
            <a:rPr lang="en-US" sz="1400" b="0" kern="1200" dirty="0" err="1">
              <a:latin typeface="Verdana" panose="020B0604030504040204" pitchFamily="34" charset="0"/>
              <a:ea typeface="Verdana" panose="020B0604030504040204" pitchFamily="34" charset="0"/>
              <a:cs typeface="Verdana" panose="020B0604030504040204" pitchFamily="34" charset="0"/>
            </a:rPr>
            <a:t>rīvo</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arodbiedrību</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savienība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b="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lv-LV" sz="1400" b="0" kern="1200" dirty="0">
              <a:latin typeface="Verdana" panose="020B0604030504040204" pitchFamily="34" charset="0"/>
              <a:ea typeface="Verdana" panose="020B0604030504040204" pitchFamily="34" charset="0"/>
              <a:cs typeface="Verdana" panose="020B0604030504040204" pitchFamily="34" charset="0"/>
            </a:rPr>
            <a:t>D</a:t>
          </a:r>
          <a:r>
            <a:rPr lang="en-US" sz="1400" b="0" kern="1200" dirty="0" err="1">
              <a:latin typeface="Verdana" panose="020B0604030504040204" pitchFamily="34" charset="0"/>
              <a:ea typeface="Verdana" panose="020B0604030504040204" pitchFamily="34" charset="0"/>
              <a:cs typeface="Verdana" panose="020B0604030504040204" pitchFamily="34" charset="0"/>
            </a:rPr>
            <a:t>arba</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devēju</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konfederācija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dsp:txBody>
      <dsp:txXfrm>
        <a:off x="0" y="164574"/>
        <a:ext cx="5335657" cy="708750"/>
      </dsp:txXfrm>
    </dsp:sp>
    <dsp:sp modelId="{46496126-A6F0-DD44-8F2F-6BF1942B2CB9}">
      <dsp:nvSpPr>
        <dsp:cNvPr id="0" name=""/>
        <dsp:cNvSpPr/>
      </dsp:nvSpPr>
      <dsp:spPr>
        <a:xfrm>
          <a:off x="266782" y="31734"/>
          <a:ext cx="3734959" cy="26568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173" tIns="0" rIns="141173"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Sociālie</a:t>
          </a:r>
          <a:r>
            <a:rPr lang="en-US" sz="1400" b="1" kern="1200" dirty="0">
              <a:latin typeface="Verdana" panose="020B0604030504040204" pitchFamily="34" charset="0"/>
              <a:ea typeface="Verdana" panose="020B0604030504040204" pitchFamily="34" charset="0"/>
              <a:cs typeface="Verdana" panose="020B0604030504040204" pitchFamily="34" charset="0"/>
            </a:rPr>
            <a:t> </a:t>
          </a:r>
          <a:r>
            <a:rPr lang="en-US" sz="1400" b="1" kern="1200" dirty="0" err="1">
              <a:latin typeface="Verdana" panose="020B0604030504040204" pitchFamily="34" charset="0"/>
              <a:ea typeface="Verdana" panose="020B0604030504040204" pitchFamily="34" charset="0"/>
              <a:cs typeface="Verdana" panose="020B0604030504040204" pitchFamily="34" charset="0"/>
            </a:rPr>
            <a:t>partneri</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79751" y="44703"/>
        <a:ext cx="3709021" cy="239742"/>
      </dsp:txXfrm>
    </dsp:sp>
    <dsp:sp modelId="{53D64FF1-2DE1-744E-943F-2C46385542A6}">
      <dsp:nvSpPr>
        <dsp:cNvPr id="0" name=""/>
        <dsp:cNvSpPr/>
      </dsp:nvSpPr>
      <dsp:spPr>
        <a:xfrm>
          <a:off x="0" y="1054764"/>
          <a:ext cx="5335657" cy="4082400"/>
        </a:xfrm>
        <a:prstGeom prst="rect">
          <a:avLst/>
        </a:prstGeom>
        <a:solidFill>
          <a:schemeClr val="lt1">
            <a:alpha val="90000"/>
            <a:hueOff val="0"/>
            <a:satOff val="0"/>
            <a:lumOff val="0"/>
            <a:alpha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4106" tIns="187452" rIns="41410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Tirdzniecības</a:t>
          </a:r>
          <a:r>
            <a:rPr lang="en-US" sz="1400" kern="1200" dirty="0">
              <a:latin typeface="Verdana" panose="020B0604030504040204" pitchFamily="34" charset="0"/>
              <a:ea typeface="Verdana" panose="020B0604030504040204" pitchFamily="34" charset="0"/>
              <a:cs typeface="Verdana" panose="020B0604030504040204" pitchFamily="34" charset="0"/>
            </a:rPr>
            <a:t> un </a:t>
          </a:r>
          <a:r>
            <a:rPr lang="en-US" sz="1400" kern="1200" dirty="0" err="1">
              <a:latin typeface="Verdana" panose="020B0604030504040204" pitchFamily="34" charset="0"/>
              <a:ea typeface="Verdana" panose="020B0604030504040204" pitchFamily="34" charset="0"/>
              <a:cs typeface="Verdana" panose="020B0604030504040204" pitchFamily="34" charset="0"/>
            </a:rPr>
            <a:t>rūpniecības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kamera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lv-LV" sz="1400" kern="1200" dirty="0">
              <a:latin typeface="Verdana" panose="020B0604030504040204" pitchFamily="34" charset="0"/>
              <a:ea typeface="Verdana" panose="020B0604030504040204" pitchFamily="34" charset="0"/>
              <a:cs typeface="Verdana" panose="020B0604030504040204" pitchFamily="34" charset="0"/>
            </a:rPr>
            <a:t>P</a:t>
          </a:r>
          <a:r>
            <a:rPr lang="en-US" sz="1400" kern="1200" dirty="0" err="1">
              <a:latin typeface="Verdana" panose="020B0604030504040204" pitchFamily="34" charset="0"/>
              <a:ea typeface="Verdana" panose="020B0604030504040204" pitchFamily="34" charset="0"/>
              <a:cs typeface="Verdana" panose="020B0604030504040204" pitchFamily="34" charset="0"/>
            </a:rPr>
            <a:t>ašvaldību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savienība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lv-LV" sz="1400" kern="1200" dirty="0">
              <a:latin typeface="Verdana" panose="020B0604030504040204" pitchFamily="34" charset="0"/>
              <a:ea typeface="Verdana" panose="020B0604030504040204" pitchFamily="34" charset="0"/>
              <a:cs typeface="Verdana" panose="020B0604030504040204" pitchFamily="34" charset="0"/>
            </a:rPr>
            <a:t>L</a:t>
          </a:r>
          <a:r>
            <a:rPr lang="en-US" sz="1400" kern="1200" dirty="0" err="1">
              <a:latin typeface="Verdana" panose="020B0604030504040204" pitchFamily="34" charset="0"/>
              <a:ea typeface="Verdana" panose="020B0604030504040204" pitchFamily="34" charset="0"/>
              <a:cs typeface="Verdana" panose="020B0604030504040204" pitchFamily="34" charset="0"/>
            </a:rPr>
            <a:t>ielo</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pilsētu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asociācija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Latvijas Kultūras darbinieku arodbiedrība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Latvijas Izglītības un zinātnes darbinieku arodbiedrība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Latvijas Radošo savienību padome</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Biedrība «Latvijas Mākslinieku savienība»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Laikmetīgās kultūras NVO asociācija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Latvijas Bibliotekāru biedrība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Biedrība «Latvijas Sporta federāciju padome»</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Biedrība «Latvijas Tautas sporta asociācija»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Latvijas Pilsoniskā alianse</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Latvijas Olimpiskā komiteja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Latvijas Kultūras darbinieku arodbiedrību federācija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endParaRPr lang="en-US" sz="1400" kern="1200" dirty="0">
            <a:latin typeface="Verdana" panose="020B0604030504040204" pitchFamily="34" charset="0"/>
            <a:ea typeface="Verdana" panose="020B0604030504040204" pitchFamily="34" charset="0"/>
            <a:cs typeface="Verdana" panose="020B0604030504040204" pitchFamily="34" charset="0"/>
          </a:endParaRPr>
        </a:p>
      </dsp:txBody>
      <dsp:txXfrm>
        <a:off x="0" y="1054764"/>
        <a:ext cx="5335657" cy="4082400"/>
      </dsp:txXfrm>
    </dsp:sp>
    <dsp:sp modelId="{8C87F441-27D8-2D4E-848F-857256EBF0B3}">
      <dsp:nvSpPr>
        <dsp:cNvPr id="0" name=""/>
        <dsp:cNvSpPr/>
      </dsp:nvSpPr>
      <dsp:spPr>
        <a:xfrm>
          <a:off x="266782" y="921924"/>
          <a:ext cx="3734959" cy="26568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173" tIns="0" rIns="141173"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Nevalstiskās</a:t>
          </a:r>
          <a:r>
            <a:rPr lang="en-US" sz="1400" b="1" kern="1200" dirty="0">
              <a:latin typeface="Verdana" panose="020B0604030504040204" pitchFamily="34" charset="0"/>
              <a:ea typeface="Verdana" panose="020B0604030504040204" pitchFamily="34" charset="0"/>
              <a:cs typeface="Verdana" panose="020B0604030504040204" pitchFamily="34" charset="0"/>
            </a:rPr>
            <a:t> </a:t>
          </a:r>
          <a:r>
            <a:rPr lang="en-US" sz="1400" b="1" kern="1200" dirty="0" err="1">
              <a:latin typeface="Verdana" panose="020B0604030504040204" pitchFamily="34" charset="0"/>
              <a:ea typeface="Verdana" panose="020B0604030504040204" pitchFamily="34" charset="0"/>
              <a:cs typeface="Verdana" panose="020B0604030504040204" pitchFamily="34" charset="0"/>
            </a:rPr>
            <a:t>organizācijas</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79751" y="934893"/>
        <a:ext cx="3709021" cy="23974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E934F-F1E5-A248-AEA5-E8D12B4E74C7}">
      <dsp:nvSpPr>
        <dsp:cNvPr id="0" name=""/>
        <dsp:cNvSpPr/>
      </dsp:nvSpPr>
      <dsp:spPr>
        <a:xfrm>
          <a:off x="0" y="236664"/>
          <a:ext cx="5676900" cy="641024"/>
        </a:xfrm>
        <a:prstGeom prst="rect">
          <a:avLst/>
        </a:prstGeom>
        <a:solidFill>
          <a:schemeClr val="bg1"/>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0591" tIns="229108" rIns="440591" bIns="78232" numCol="1" spcCol="1270" anchor="t" anchorCtr="0">
          <a:noAutofit/>
        </a:bodyPr>
        <a:lstStyle/>
        <a:p>
          <a:pPr marL="57150" lvl="1" indent="-57150" algn="l" defTabSz="488950">
            <a:lnSpc>
              <a:spcPct val="90000"/>
            </a:lnSpc>
            <a:spcBef>
              <a:spcPct val="0"/>
            </a:spcBef>
            <a:spcAft>
              <a:spcPct val="15000"/>
            </a:spcAft>
            <a:buChar char="•"/>
          </a:pPr>
          <a:r>
            <a:rPr lang="lv-LV" sz="1100" b="0" kern="1200" dirty="0">
              <a:latin typeface="Verdana" panose="020B0604030504040204" pitchFamily="34" charset="0"/>
              <a:ea typeface="Verdana" panose="020B0604030504040204" pitchFamily="34" charset="0"/>
              <a:cs typeface="Verdana" panose="020B0604030504040204" pitchFamily="34" charset="0"/>
            </a:rPr>
            <a:t>Juridiskā komisija</a:t>
          </a:r>
          <a:endParaRPr lang="en-US" sz="1100" b="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88950">
            <a:lnSpc>
              <a:spcPct val="90000"/>
            </a:lnSpc>
            <a:spcBef>
              <a:spcPct val="0"/>
            </a:spcBef>
            <a:spcAft>
              <a:spcPct val="15000"/>
            </a:spcAft>
            <a:buChar char="•"/>
          </a:pPr>
          <a:r>
            <a:rPr lang="lv-LV" sz="1100" b="0" kern="1200" dirty="0">
              <a:latin typeface="Verdana" panose="020B0604030504040204" pitchFamily="34" charset="0"/>
              <a:ea typeface="Verdana" panose="020B0604030504040204" pitchFamily="34" charset="0"/>
              <a:cs typeface="Verdana" panose="020B0604030504040204" pitchFamily="34" charset="0"/>
            </a:rPr>
            <a:t>Aizsardzības, </a:t>
          </a:r>
          <a:r>
            <a:rPr lang="lv-LV" sz="1100" b="0" kern="1200" dirty="0" err="1">
              <a:latin typeface="Verdana" panose="020B0604030504040204" pitchFamily="34" charset="0"/>
              <a:ea typeface="Verdana" panose="020B0604030504040204" pitchFamily="34" charset="0"/>
              <a:cs typeface="Verdana" panose="020B0604030504040204" pitchFamily="34" charset="0"/>
            </a:rPr>
            <a:t>iekšlietu</a:t>
          </a:r>
          <a:r>
            <a:rPr lang="lv-LV" sz="1100" b="0" kern="1200" dirty="0">
              <a:latin typeface="Verdana" panose="020B0604030504040204" pitchFamily="34" charset="0"/>
              <a:ea typeface="Verdana" panose="020B0604030504040204" pitchFamily="34" charset="0"/>
              <a:cs typeface="Verdana" panose="020B0604030504040204" pitchFamily="34" charset="0"/>
            </a:rPr>
            <a:t> un korupcijas novēršanas komisija</a:t>
          </a:r>
          <a:endParaRPr lang="en-US" sz="1100" b="0" kern="1200" dirty="0">
            <a:latin typeface="Verdana" panose="020B0604030504040204" pitchFamily="34" charset="0"/>
            <a:ea typeface="Verdana" panose="020B0604030504040204" pitchFamily="34" charset="0"/>
            <a:cs typeface="Verdana" panose="020B0604030504040204" pitchFamily="34" charset="0"/>
          </a:endParaRPr>
        </a:p>
      </dsp:txBody>
      <dsp:txXfrm>
        <a:off x="0" y="236664"/>
        <a:ext cx="5676900" cy="641024"/>
      </dsp:txXfrm>
    </dsp:sp>
    <dsp:sp modelId="{46496126-A6F0-DD44-8F2F-6BF1942B2CB9}">
      <dsp:nvSpPr>
        <dsp:cNvPr id="0" name=""/>
        <dsp:cNvSpPr/>
      </dsp:nvSpPr>
      <dsp:spPr>
        <a:xfrm>
          <a:off x="283845" y="74304"/>
          <a:ext cx="3973830" cy="32472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201" tIns="0" rIns="150201" bIns="0" numCol="1" spcCol="1270" anchor="ctr" anchorCtr="0">
          <a:noAutofit/>
        </a:bodyPr>
        <a:lstStyle/>
        <a:p>
          <a:pPr marL="0" lvl="0" indent="0" algn="l" defTabSz="488950">
            <a:lnSpc>
              <a:spcPct val="90000"/>
            </a:lnSpc>
            <a:spcBef>
              <a:spcPct val="0"/>
            </a:spcBef>
            <a:spcAft>
              <a:spcPct val="35000"/>
            </a:spcAft>
            <a:buNone/>
          </a:pPr>
          <a:r>
            <a:rPr lang="en-US" sz="1100" b="1" kern="1200" dirty="0" err="1">
              <a:latin typeface="Verdana" panose="020B0604030504040204" pitchFamily="34" charset="0"/>
              <a:ea typeface="Verdana" panose="020B0604030504040204" pitchFamily="34" charset="0"/>
              <a:cs typeface="Verdana" panose="020B0604030504040204" pitchFamily="34" charset="0"/>
            </a:rPr>
            <a:t>Saeima</a:t>
          </a:r>
          <a:endParaRPr lang="en-US" sz="1100" b="1" kern="1200" dirty="0">
            <a:latin typeface="Verdana" panose="020B0604030504040204" pitchFamily="34" charset="0"/>
            <a:ea typeface="Verdana" panose="020B0604030504040204" pitchFamily="34" charset="0"/>
            <a:cs typeface="Verdana" panose="020B0604030504040204" pitchFamily="34" charset="0"/>
          </a:endParaRPr>
        </a:p>
      </dsp:txBody>
      <dsp:txXfrm>
        <a:off x="299697" y="90156"/>
        <a:ext cx="3942126" cy="293016"/>
      </dsp:txXfrm>
    </dsp:sp>
    <dsp:sp modelId="{53D64FF1-2DE1-744E-943F-2C46385542A6}">
      <dsp:nvSpPr>
        <dsp:cNvPr id="0" name=""/>
        <dsp:cNvSpPr/>
      </dsp:nvSpPr>
      <dsp:spPr>
        <a:xfrm>
          <a:off x="0" y="1099449"/>
          <a:ext cx="5676900" cy="1905750"/>
        </a:xfrm>
        <a:prstGeom prst="rect">
          <a:avLst/>
        </a:prstGeom>
        <a:solidFill>
          <a:schemeClr val="lt1">
            <a:alpha val="90000"/>
            <a:hueOff val="0"/>
            <a:satOff val="0"/>
            <a:lumOff val="0"/>
            <a:alpha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0591" tIns="229108" rIns="44059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err="1">
              <a:latin typeface="Verdana" panose="020B0604030504040204" pitchFamily="34" charset="0"/>
              <a:ea typeface="Verdana" panose="020B0604030504040204" pitchFamily="34" charset="0"/>
              <a:cs typeface="Verdana" panose="020B0604030504040204" pitchFamily="34" charset="0"/>
            </a:rPr>
            <a:t>Ārlietu</a:t>
          </a:r>
          <a:r>
            <a:rPr lang="en-US" sz="1100" kern="1200" dirty="0">
              <a:latin typeface="Verdana" panose="020B0604030504040204" pitchFamily="34" charset="0"/>
              <a:ea typeface="Verdana" panose="020B0604030504040204" pitchFamily="34" charset="0"/>
              <a:cs typeface="Verdana" panose="020B0604030504040204" pitchFamily="34" charset="0"/>
            </a:rPr>
            <a:t> </a:t>
          </a:r>
          <a:r>
            <a:rPr lang="en-US" sz="11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1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88950">
            <a:lnSpc>
              <a:spcPct val="90000"/>
            </a:lnSpc>
            <a:spcBef>
              <a:spcPct val="0"/>
            </a:spcBef>
            <a:spcAft>
              <a:spcPct val="15000"/>
            </a:spcAft>
            <a:buChar char="•"/>
          </a:pPr>
          <a:r>
            <a:rPr lang="en-US" sz="1100" kern="1200">
              <a:latin typeface="Verdana" panose="020B0604030504040204" pitchFamily="34" charset="0"/>
              <a:ea typeface="Verdana" panose="020B0604030504040204" pitchFamily="34" charset="0"/>
              <a:cs typeface="Verdana" panose="020B0604030504040204" pitchFamily="34" charset="0"/>
            </a:rPr>
            <a:t>Aizsardzības ministrija</a:t>
          </a:r>
        </a:p>
        <a:p>
          <a:pPr marL="57150" lvl="1" indent="-57150" algn="l" defTabSz="488950">
            <a:lnSpc>
              <a:spcPct val="90000"/>
            </a:lnSpc>
            <a:spcBef>
              <a:spcPct val="0"/>
            </a:spcBef>
            <a:spcAft>
              <a:spcPct val="15000"/>
            </a:spcAft>
            <a:buChar char="•"/>
          </a:pPr>
          <a:r>
            <a:rPr lang="en-US" sz="1100" kern="1200" dirty="0" err="1">
              <a:latin typeface="Verdana" panose="020B0604030504040204" pitchFamily="34" charset="0"/>
              <a:ea typeface="Verdana" panose="020B0604030504040204" pitchFamily="34" charset="0"/>
              <a:cs typeface="Verdana" panose="020B0604030504040204" pitchFamily="34" charset="0"/>
            </a:rPr>
            <a:t>Finanšu</a:t>
          </a:r>
          <a:r>
            <a:rPr lang="en-US" sz="1100" kern="1200" dirty="0">
              <a:latin typeface="Verdana" panose="020B0604030504040204" pitchFamily="34" charset="0"/>
              <a:ea typeface="Verdana" panose="020B0604030504040204" pitchFamily="34" charset="0"/>
              <a:cs typeface="Verdana" panose="020B0604030504040204" pitchFamily="34" charset="0"/>
            </a:rPr>
            <a:t> </a:t>
          </a:r>
          <a:r>
            <a:rPr lang="en-US" sz="11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1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88950">
            <a:lnSpc>
              <a:spcPct val="90000"/>
            </a:lnSpc>
            <a:spcBef>
              <a:spcPct val="0"/>
            </a:spcBef>
            <a:spcAft>
              <a:spcPct val="15000"/>
            </a:spcAft>
            <a:buChar char="•"/>
          </a:pPr>
          <a:r>
            <a:rPr lang="en-US" sz="1100" kern="1200" dirty="0" err="1">
              <a:latin typeface="Verdana" panose="020B0604030504040204" pitchFamily="34" charset="0"/>
              <a:ea typeface="Verdana" panose="020B0604030504040204" pitchFamily="34" charset="0"/>
              <a:cs typeface="Verdana" panose="020B0604030504040204" pitchFamily="34" charset="0"/>
            </a:rPr>
            <a:t>Iekšlietu</a:t>
          </a:r>
          <a:r>
            <a:rPr lang="en-US" sz="1100" kern="1200" dirty="0">
              <a:latin typeface="Verdana" panose="020B0604030504040204" pitchFamily="34" charset="0"/>
              <a:ea typeface="Verdana" panose="020B0604030504040204" pitchFamily="34" charset="0"/>
              <a:cs typeface="Verdana" panose="020B0604030504040204" pitchFamily="34" charset="0"/>
            </a:rPr>
            <a:t> </a:t>
          </a:r>
          <a:r>
            <a:rPr lang="en-US" sz="11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1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88950">
            <a:lnSpc>
              <a:spcPct val="90000"/>
            </a:lnSpc>
            <a:spcBef>
              <a:spcPct val="0"/>
            </a:spcBef>
            <a:spcAft>
              <a:spcPct val="15000"/>
            </a:spcAft>
            <a:buChar char="•"/>
          </a:pPr>
          <a:r>
            <a:rPr lang="en-US" sz="1100" kern="1200" dirty="0" err="1">
              <a:latin typeface="Verdana" panose="020B0604030504040204" pitchFamily="34" charset="0"/>
              <a:ea typeface="Verdana" panose="020B0604030504040204" pitchFamily="34" charset="0"/>
              <a:cs typeface="Verdana" panose="020B0604030504040204" pitchFamily="34" charset="0"/>
            </a:rPr>
            <a:t>Izglītības</a:t>
          </a:r>
          <a:r>
            <a:rPr lang="en-US" sz="1100" kern="1200" dirty="0">
              <a:latin typeface="Verdana" panose="020B0604030504040204" pitchFamily="34" charset="0"/>
              <a:ea typeface="Verdana" panose="020B0604030504040204" pitchFamily="34" charset="0"/>
              <a:cs typeface="Verdana" panose="020B0604030504040204" pitchFamily="34" charset="0"/>
            </a:rPr>
            <a:t> un </a:t>
          </a:r>
          <a:r>
            <a:rPr lang="en-US" sz="1100" kern="1200" dirty="0" err="1">
              <a:latin typeface="Verdana" panose="020B0604030504040204" pitchFamily="34" charset="0"/>
              <a:ea typeface="Verdana" panose="020B0604030504040204" pitchFamily="34" charset="0"/>
              <a:cs typeface="Verdana" panose="020B0604030504040204" pitchFamily="34" charset="0"/>
            </a:rPr>
            <a:t>zinātnes</a:t>
          </a:r>
          <a:r>
            <a:rPr lang="en-US" sz="1100" kern="1200" dirty="0">
              <a:latin typeface="Verdana" panose="020B0604030504040204" pitchFamily="34" charset="0"/>
              <a:ea typeface="Verdana" panose="020B0604030504040204" pitchFamily="34" charset="0"/>
              <a:cs typeface="Verdana" panose="020B0604030504040204" pitchFamily="34" charset="0"/>
            </a:rPr>
            <a:t> </a:t>
          </a:r>
          <a:r>
            <a:rPr lang="en-US" sz="11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1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88950">
            <a:lnSpc>
              <a:spcPct val="90000"/>
            </a:lnSpc>
            <a:spcBef>
              <a:spcPct val="0"/>
            </a:spcBef>
            <a:spcAft>
              <a:spcPct val="15000"/>
            </a:spcAft>
            <a:buChar char="•"/>
          </a:pPr>
          <a:r>
            <a:rPr lang="en-US" sz="1100" kern="1200" dirty="0" err="1">
              <a:latin typeface="Verdana" panose="020B0604030504040204" pitchFamily="34" charset="0"/>
              <a:ea typeface="Verdana" panose="020B0604030504040204" pitchFamily="34" charset="0"/>
              <a:cs typeface="Verdana" panose="020B0604030504040204" pitchFamily="34" charset="0"/>
            </a:rPr>
            <a:t>Kultūras</a:t>
          </a:r>
          <a:r>
            <a:rPr lang="en-US" sz="1100" kern="1200" dirty="0">
              <a:latin typeface="Verdana" panose="020B0604030504040204" pitchFamily="34" charset="0"/>
              <a:ea typeface="Verdana" panose="020B0604030504040204" pitchFamily="34" charset="0"/>
              <a:cs typeface="Verdana" panose="020B0604030504040204" pitchFamily="34" charset="0"/>
            </a:rPr>
            <a:t> </a:t>
          </a:r>
          <a:r>
            <a:rPr lang="en-US" sz="11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1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88950">
            <a:lnSpc>
              <a:spcPct val="90000"/>
            </a:lnSpc>
            <a:spcBef>
              <a:spcPct val="0"/>
            </a:spcBef>
            <a:spcAft>
              <a:spcPct val="15000"/>
            </a:spcAft>
            <a:buChar char="•"/>
          </a:pPr>
          <a:r>
            <a:rPr lang="en-US" sz="1100" kern="1200" dirty="0" err="1">
              <a:latin typeface="Verdana" panose="020B0604030504040204" pitchFamily="34" charset="0"/>
              <a:ea typeface="Verdana" panose="020B0604030504040204" pitchFamily="34" charset="0"/>
              <a:cs typeface="Verdana" panose="020B0604030504040204" pitchFamily="34" charset="0"/>
            </a:rPr>
            <a:t>Labklājības</a:t>
          </a:r>
          <a:r>
            <a:rPr lang="en-US" sz="1100" kern="1200" dirty="0">
              <a:latin typeface="Verdana" panose="020B0604030504040204" pitchFamily="34" charset="0"/>
              <a:ea typeface="Verdana" panose="020B0604030504040204" pitchFamily="34" charset="0"/>
              <a:cs typeface="Verdana" panose="020B0604030504040204" pitchFamily="34" charset="0"/>
            </a:rPr>
            <a:t> </a:t>
          </a:r>
          <a:r>
            <a:rPr lang="en-US" sz="11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1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88950">
            <a:lnSpc>
              <a:spcPct val="90000"/>
            </a:lnSpc>
            <a:spcBef>
              <a:spcPct val="0"/>
            </a:spcBef>
            <a:spcAft>
              <a:spcPct val="15000"/>
            </a:spcAft>
            <a:buChar char="•"/>
          </a:pPr>
          <a:r>
            <a:rPr lang="en-US" sz="1100" kern="1200" dirty="0" err="1">
              <a:latin typeface="Verdana" panose="020B0604030504040204" pitchFamily="34" charset="0"/>
              <a:ea typeface="Verdana" panose="020B0604030504040204" pitchFamily="34" charset="0"/>
              <a:cs typeface="Verdana" panose="020B0604030504040204" pitchFamily="34" charset="0"/>
            </a:rPr>
            <a:t>Tieslietu</a:t>
          </a:r>
          <a:r>
            <a:rPr lang="en-US" sz="1100" kern="1200" dirty="0">
              <a:latin typeface="Verdana" panose="020B0604030504040204" pitchFamily="34" charset="0"/>
              <a:ea typeface="Verdana" panose="020B0604030504040204" pitchFamily="34" charset="0"/>
              <a:cs typeface="Verdana" panose="020B0604030504040204" pitchFamily="34" charset="0"/>
            </a:rPr>
            <a:t> </a:t>
          </a:r>
          <a:r>
            <a:rPr lang="en-US" sz="11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1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88950">
            <a:lnSpc>
              <a:spcPct val="90000"/>
            </a:lnSpc>
            <a:spcBef>
              <a:spcPct val="0"/>
            </a:spcBef>
            <a:spcAft>
              <a:spcPct val="15000"/>
            </a:spcAft>
            <a:buChar char="•"/>
          </a:pPr>
          <a:r>
            <a:rPr lang="en-US" sz="1100" kern="1200" dirty="0">
              <a:latin typeface="Verdana" panose="020B0604030504040204" pitchFamily="34" charset="0"/>
              <a:ea typeface="Verdana" panose="020B0604030504040204" pitchFamily="34" charset="0"/>
              <a:cs typeface="Verdana" panose="020B0604030504040204" pitchFamily="34" charset="0"/>
            </a:rPr>
            <a:t>Vides </a:t>
          </a:r>
          <a:r>
            <a:rPr lang="en-US" sz="1100" kern="1200" dirty="0" err="1">
              <a:latin typeface="Verdana" panose="020B0604030504040204" pitchFamily="34" charset="0"/>
              <a:ea typeface="Verdana" panose="020B0604030504040204" pitchFamily="34" charset="0"/>
              <a:cs typeface="Verdana" panose="020B0604030504040204" pitchFamily="34" charset="0"/>
            </a:rPr>
            <a:t>aizsardzības</a:t>
          </a:r>
          <a:r>
            <a:rPr lang="en-US" sz="1100" kern="1200" dirty="0">
              <a:latin typeface="Verdana" panose="020B0604030504040204" pitchFamily="34" charset="0"/>
              <a:ea typeface="Verdana" panose="020B0604030504040204" pitchFamily="34" charset="0"/>
              <a:cs typeface="Verdana" panose="020B0604030504040204" pitchFamily="34" charset="0"/>
            </a:rPr>
            <a:t> un </a:t>
          </a:r>
          <a:r>
            <a:rPr lang="en-US" sz="1100" kern="1200" dirty="0" err="1">
              <a:latin typeface="Verdana" panose="020B0604030504040204" pitchFamily="34" charset="0"/>
              <a:ea typeface="Verdana" panose="020B0604030504040204" pitchFamily="34" charset="0"/>
              <a:cs typeface="Verdana" panose="020B0604030504040204" pitchFamily="34" charset="0"/>
            </a:rPr>
            <a:t>regionālās</a:t>
          </a:r>
          <a:r>
            <a:rPr lang="en-US" sz="1100" kern="1200" dirty="0">
              <a:latin typeface="Verdana" panose="020B0604030504040204" pitchFamily="34" charset="0"/>
              <a:ea typeface="Verdana" panose="020B0604030504040204" pitchFamily="34" charset="0"/>
              <a:cs typeface="Verdana" panose="020B0604030504040204" pitchFamily="34" charset="0"/>
            </a:rPr>
            <a:t> </a:t>
          </a:r>
          <a:r>
            <a:rPr lang="en-US" sz="1100" kern="1200" dirty="0" err="1">
              <a:latin typeface="Verdana" panose="020B0604030504040204" pitchFamily="34" charset="0"/>
              <a:ea typeface="Verdana" panose="020B0604030504040204" pitchFamily="34" charset="0"/>
              <a:cs typeface="Verdana" panose="020B0604030504040204" pitchFamily="34" charset="0"/>
            </a:rPr>
            <a:t>attīstības</a:t>
          </a:r>
          <a:r>
            <a:rPr lang="en-US" sz="1100" kern="1200" dirty="0">
              <a:latin typeface="Verdana" panose="020B0604030504040204" pitchFamily="34" charset="0"/>
              <a:ea typeface="Verdana" panose="020B0604030504040204" pitchFamily="34" charset="0"/>
              <a:cs typeface="Verdana" panose="020B0604030504040204" pitchFamily="34" charset="0"/>
            </a:rPr>
            <a:t> </a:t>
          </a:r>
          <a:r>
            <a:rPr lang="en-US" sz="11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100" kern="1200" dirty="0">
            <a:latin typeface="Verdana" panose="020B0604030504040204" pitchFamily="34" charset="0"/>
            <a:ea typeface="Verdana" panose="020B0604030504040204" pitchFamily="34" charset="0"/>
            <a:cs typeface="Verdana" panose="020B0604030504040204" pitchFamily="34" charset="0"/>
          </a:endParaRPr>
        </a:p>
      </dsp:txBody>
      <dsp:txXfrm>
        <a:off x="0" y="1099449"/>
        <a:ext cx="5676900" cy="1905750"/>
      </dsp:txXfrm>
    </dsp:sp>
    <dsp:sp modelId="{8C87F441-27D8-2D4E-848F-857256EBF0B3}">
      <dsp:nvSpPr>
        <dsp:cNvPr id="0" name=""/>
        <dsp:cNvSpPr/>
      </dsp:nvSpPr>
      <dsp:spPr>
        <a:xfrm>
          <a:off x="283845" y="937089"/>
          <a:ext cx="3973830" cy="32472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201" tIns="0" rIns="150201" bIns="0" numCol="1" spcCol="1270" anchor="ctr" anchorCtr="0">
          <a:noAutofit/>
        </a:bodyPr>
        <a:lstStyle/>
        <a:p>
          <a:pPr marL="0" lvl="0" indent="0" algn="l" defTabSz="488950">
            <a:lnSpc>
              <a:spcPct val="90000"/>
            </a:lnSpc>
            <a:spcBef>
              <a:spcPct val="0"/>
            </a:spcBef>
            <a:spcAft>
              <a:spcPct val="35000"/>
            </a:spcAft>
            <a:buNone/>
          </a:pPr>
          <a:r>
            <a:rPr lang="en-US" sz="1100" b="1" kern="1200" dirty="0" err="1">
              <a:latin typeface="Verdana" panose="020B0604030504040204" pitchFamily="34" charset="0"/>
              <a:ea typeface="Verdana" panose="020B0604030504040204" pitchFamily="34" charset="0"/>
              <a:cs typeface="Verdana" panose="020B0604030504040204" pitchFamily="34" charset="0"/>
            </a:rPr>
            <a:t>Ministrijas</a:t>
          </a:r>
          <a:endParaRPr lang="en-US" sz="1100" b="1" kern="1200" dirty="0">
            <a:latin typeface="Verdana" panose="020B0604030504040204" pitchFamily="34" charset="0"/>
            <a:ea typeface="Verdana" panose="020B0604030504040204" pitchFamily="34" charset="0"/>
            <a:cs typeface="Verdana" panose="020B0604030504040204" pitchFamily="34" charset="0"/>
          </a:endParaRPr>
        </a:p>
      </dsp:txBody>
      <dsp:txXfrm>
        <a:off x="299697" y="952941"/>
        <a:ext cx="3942126" cy="293016"/>
      </dsp:txXfrm>
    </dsp:sp>
    <dsp:sp modelId="{D3133FE0-D920-484B-8162-F04EF56CA1A9}">
      <dsp:nvSpPr>
        <dsp:cNvPr id="0" name=""/>
        <dsp:cNvSpPr/>
      </dsp:nvSpPr>
      <dsp:spPr>
        <a:xfrm>
          <a:off x="0" y="3226959"/>
          <a:ext cx="5676900" cy="1004850"/>
        </a:xfrm>
        <a:prstGeom prst="rect">
          <a:avLst/>
        </a:prstGeom>
        <a:solidFill>
          <a:schemeClr val="lt1">
            <a:alpha val="90000"/>
            <a:hueOff val="0"/>
            <a:satOff val="0"/>
            <a:lumOff val="0"/>
            <a:alpha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0591" tIns="229108" rIns="44059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err="1">
              <a:latin typeface="Verdana" panose="020B0604030504040204" pitchFamily="34" charset="0"/>
              <a:ea typeface="Verdana" panose="020B0604030504040204" pitchFamily="34" charset="0"/>
              <a:cs typeface="Verdana" panose="020B0604030504040204" pitchFamily="34" charset="0"/>
            </a:rPr>
            <a:t>Valsts</a:t>
          </a:r>
          <a:r>
            <a:rPr lang="en-US" sz="1100" kern="1200" dirty="0">
              <a:latin typeface="Verdana" panose="020B0604030504040204" pitchFamily="34" charset="0"/>
              <a:ea typeface="Verdana" panose="020B0604030504040204" pitchFamily="34" charset="0"/>
              <a:cs typeface="Verdana" panose="020B0604030504040204" pitchFamily="34" charset="0"/>
            </a:rPr>
            <a:t> </a:t>
          </a:r>
          <a:r>
            <a:rPr lang="en-US" sz="1100" kern="1200" dirty="0" err="1">
              <a:latin typeface="Verdana" panose="020B0604030504040204" pitchFamily="34" charset="0"/>
              <a:ea typeface="Verdana" panose="020B0604030504040204" pitchFamily="34" charset="0"/>
              <a:cs typeface="Verdana" panose="020B0604030504040204" pitchFamily="34" charset="0"/>
            </a:rPr>
            <a:t>kanceleja</a:t>
          </a:r>
          <a:endParaRPr lang="en-US" sz="11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88950">
            <a:lnSpc>
              <a:spcPct val="90000"/>
            </a:lnSpc>
            <a:spcBef>
              <a:spcPct val="0"/>
            </a:spcBef>
            <a:spcAft>
              <a:spcPct val="15000"/>
            </a:spcAft>
            <a:buChar char="•"/>
          </a:pPr>
          <a:r>
            <a:rPr lang="en-US" sz="1100" kern="1200" dirty="0" err="1">
              <a:latin typeface="Verdana" panose="020B0604030504040204" pitchFamily="34" charset="0"/>
              <a:ea typeface="Verdana" panose="020B0604030504040204" pitchFamily="34" charset="0"/>
              <a:cs typeface="Verdana" panose="020B0604030504040204" pitchFamily="34" charset="0"/>
            </a:rPr>
            <a:t>Sabiedrības</a:t>
          </a:r>
          <a:r>
            <a:rPr lang="en-US" sz="1100" kern="1200" dirty="0">
              <a:latin typeface="Verdana" panose="020B0604030504040204" pitchFamily="34" charset="0"/>
              <a:ea typeface="Verdana" panose="020B0604030504040204" pitchFamily="34" charset="0"/>
              <a:cs typeface="Verdana" panose="020B0604030504040204" pitchFamily="34" charset="0"/>
            </a:rPr>
            <a:t> </a:t>
          </a:r>
          <a:r>
            <a:rPr lang="en-US" sz="1100" kern="1200" dirty="0" err="1">
              <a:latin typeface="Verdana" panose="020B0604030504040204" pitchFamily="34" charset="0"/>
              <a:ea typeface="Verdana" panose="020B0604030504040204" pitchFamily="34" charset="0"/>
              <a:cs typeface="Verdana" panose="020B0604030504040204" pitchFamily="34" charset="0"/>
            </a:rPr>
            <a:t>integrācijas</a:t>
          </a:r>
          <a:r>
            <a:rPr lang="en-US" sz="1100" kern="1200" dirty="0">
              <a:latin typeface="Verdana" panose="020B0604030504040204" pitchFamily="34" charset="0"/>
              <a:ea typeface="Verdana" panose="020B0604030504040204" pitchFamily="34" charset="0"/>
              <a:cs typeface="Verdana" panose="020B0604030504040204" pitchFamily="34" charset="0"/>
            </a:rPr>
            <a:t> fonds</a:t>
          </a:r>
        </a:p>
        <a:p>
          <a:pPr marL="57150" lvl="1" indent="-57150" algn="l" defTabSz="488950">
            <a:lnSpc>
              <a:spcPct val="90000"/>
            </a:lnSpc>
            <a:spcBef>
              <a:spcPct val="0"/>
            </a:spcBef>
            <a:spcAft>
              <a:spcPct val="15000"/>
            </a:spcAft>
            <a:buChar char="•"/>
          </a:pPr>
          <a:r>
            <a:rPr lang="en-US" sz="1100" kern="1200" dirty="0" err="1">
              <a:latin typeface="Verdana" panose="020B0604030504040204" pitchFamily="34" charset="0"/>
              <a:ea typeface="Verdana" panose="020B0604030504040204" pitchFamily="34" charset="0"/>
              <a:cs typeface="Verdana" panose="020B0604030504040204" pitchFamily="34" charset="0"/>
            </a:rPr>
            <a:t>Korupcijas</a:t>
          </a:r>
          <a:r>
            <a:rPr lang="en-US" sz="1100" kern="1200" dirty="0">
              <a:latin typeface="Verdana" panose="020B0604030504040204" pitchFamily="34" charset="0"/>
              <a:ea typeface="Verdana" panose="020B0604030504040204" pitchFamily="34" charset="0"/>
              <a:cs typeface="Verdana" panose="020B0604030504040204" pitchFamily="34" charset="0"/>
            </a:rPr>
            <a:t> </a:t>
          </a:r>
          <a:r>
            <a:rPr lang="en-US" sz="1100" kern="1200" dirty="0" err="1">
              <a:latin typeface="Verdana" panose="020B0604030504040204" pitchFamily="34" charset="0"/>
              <a:ea typeface="Verdana" panose="020B0604030504040204" pitchFamily="34" charset="0"/>
              <a:cs typeface="Verdana" panose="020B0604030504040204" pitchFamily="34" charset="0"/>
            </a:rPr>
            <a:t>novēršanas</a:t>
          </a:r>
          <a:r>
            <a:rPr lang="en-US" sz="1100" kern="1200" dirty="0">
              <a:latin typeface="Verdana" panose="020B0604030504040204" pitchFamily="34" charset="0"/>
              <a:ea typeface="Verdana" panose="020B0604030504040204" pitchFamily="34" charset="0"/>
              <a:cs typeface="Verdana" panose="020B0604030504040204" pitchFamily="34" charset="0"/>
            </a:rPr>
            <a:t> un </a:t>
          </a:r>
          <a:r>
            <a:rPr lang="en-US" sz="1100" kern="1200" dirty="0" err="1">
              <a:latin typeface="Verdana" panose="020B0604030504040204" pitchFamily="34" charset="0"/>
              <a:ea typeface="Verdana" panose="020B0604030504040204" pitchFamily="34" charset="0"/>
              <a:cs typeface="Verdana" panose="020B0604030504040204" pitchFamily="34" charset="0"/>
            </a:rPr>
            <a:t>apkarošans</a:t>
          </a:r>
          <a:r>
            <a:rPr lang="en-US" sz="1100" kern="1200" dirty="0">
              <a:latin typeface="Verdana" panose="020B0604030504040204" pitchFamily="34" charset="0"/>
              <a:ea typeface="Verdana" panose="020B0604030504040204" pitchFamily="34" charset="0"/>
              <a:cs typeface="Verdana" panose="020B0604030504040204" pitchFamily="34" charset="0"/>
            </a:rPr>
            <a:t> </a:t>
          </a:r>
          <a:r>
            <a:rPr lang="en-US" sz="1100" kern="1200" dirty="0" err="1">
              <a:latin typeface="Verdana" panose="020B0604030504040204" pitchFamily="34" charset="0"/>
              <a:ea typeface="Verdana" panose="020B0604030504040204" pitchFamily="34" charset="0"/>
              <a:cs typeface="Verdana" panose="020B0604030504040204" pitchFamily="34" charset="0"/>
            </a:rPr>
            <a:t>birojs</a:t>
          </a:r>
          <a:endParaRPr lang="en-US" sz="11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88950">
            <a:lnSpc>
              <a:spcPct val="90000"/>
            </a:lnSpc>
            <a:spcBef>
              <a:spcPct val="0"/>
            </a:spcBef>
            <a:spcAft>
              <a:spcPct val="15000"/>
            </a:spcAft>
            <a:buChar char="•"/>
          </a:pPr>
          <a:r>
            <a:rPr lang="en-US" sz="1100" kern="1200" dirty="0" err="1">
              <a:latin typeface="Verdana" panose="020B0604030504040204" pitchFamily="34" charset="0"/>
              <a:ea typeface="Verdana" panose="020B0604030504040204" pitchFamily="34" charset="0"/>
              <a:cs typeface="Verdana" panose="020B0604030504040204" pitchFamily="34" charset="0"/>
            </a:rPr>
            <a:t>Valsts</a:t>
          </a:r>
          <a:r>
            <a:rPr lang="en-US" sz="1100" kern="1200" dirty="0">
              <a:latin typeface="Verdana" panose="020B0604030504040204" pitchFamily="34" charset="0"/>
              <a:ea typeface="Verdana" panose="020B0604030504040204" pitchFamily="34" charset="0"/>
              <a:cs typeface="Verdana" panose="020B0604030504040204" pitchFamily="34" charset="0"/>
            </a:rPr>
            <a:t> </a:t>
          </a:r>
          <a:r>
            <a:rPr lang="en-US" sz="1100" kern="1200" dirty="0" err="1">
              <a:latin typeface="Verdana" panose="020B0604030504040204" pitchFamily="34" charset="0"/>
              <a:ea typeface="Verdana" panose="020B0604030504040204" pitchFamily="34" charset="0"/>
              <a:cs typeface="Verdana" panose="020B0604030504040204" pitchFamily="34" charset="0"/>
            </a:rPr>
            <a:t>ieņēmumu</a:t>
          </a:r>
          <a:r>
            <a:rPr lang="en-US" sz="1100" kern="1200" dirty="0">
              <a:latin typeface="Verdana" panose="020B0604030504040204" pitchFamily="34" charset="0"/>
              <a:ea typeface="Verdana" panose="020B0604030504040204" pitchFamily="34" charset="0"/>
              <a:cs typeface="Verdana" panose="020B0604030504040204" pitchFamily="34" charset="0"/>
            </a:rPr>
            <a:t> </a:t>
          </a:r>
          <a:r>
            <a:rPr lang="en-US" sz="1100" kern="1200" dirty="0" err="1">
              <a:latin typeface="Verdana" panose="020B0604030504040204" pitchFamily="34" charset="0"/>
              <a:ea typeface="Verdana" panose="020B0604030504040204" pitchFamily="34" charset="0"/>
              <a:cs typeface="Verdana" panose="020B0604030504040204" pitchFamily="34" charset="0"/>
            </a:rPr>
            <a:t>dienests</a:t>
          </a:r>
          <a:endParaRPr lang="en-US" sz="1100" kern="1200" dirty="0">
            <a:latin typeface="Verdana" panose="020B0604030504040204" pitchFamily="34" charset="0"/>
            <a:ea typeface="Verdana" panose="020B0604030504040204" pitchFamily="34" charset="0"/>
            <a:cs typeface="Verdana" panose="020B0604030504040204" pitchFamily="34" charset="0"/>
          </a:endParaRPr>
        </a:p>
      </dsp:txBody>
      <dsp:txXfrm>
        <a:off x="0" y="3226959"/>
        <a:ext cx="5676900" cy="1004850"/>
      </dsp:txXfrm>
    </dsp:sp>
    <dsp:sp modelId="{79DED5F1-AC8E-7144-B8DD-F509801EAAB9}">
      <dsp:nvSpPr>
        <dsp:cNvPr id="0" name=""/>
        <dsp:cNvSpPr/>
      </dsp:nvSpPr>
      <dsp:spPr>
        <a:xfrm>
          <a:off x="283845" y="3064600"/>
          <a:ext cx="3973830" cy="324720"/>
        </a:xfrm>
        <a:prstGeom prst="roundRect">
          <a:avLst/>
        </a:prstGeom>
        <a:solidFill>
          <a:schemeClr val="bg2">
            <a:lumMod val="50000"/>
          </a:schemeClr>
        </a:solidFill>
        <a:ln w="12700" cap="flat" cmpd="sng" algn="ctr">
          <a:solidFill>
            <a:schemeClr val="tx1">
              <a:lumMod val="95000"/>
              <a:lumOff val="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201" tIns="0" rIns="150201" bIns="0" numCol="1" spcCol="1270" anchor="ctr" anchorCtr="0">
          <a:noAutofit/>
        </a:bodyPr>
        <a:lstStyle/>
        <a:p>
          <a:pPr marL="0" lvl="0" indent="0" algn="l" defTabSz="488950">
            <a:lnSpc>
              <a:spcPct val="90000"/>
            </a:lnSpc>
            <a:spcBef>
              <a:spcPct val="0"/>
            </a:spcBef>
            <a:spcAft>
              <a:spcPct val="35000"/>
            </a:spcAft>
            <a:buNone/>
          </a:pPr>
          <a:r>
            <a:rPr lang="en-US" sz="1100" b="1" kern="1200">
              <a:latin typeface="Verdana" panose="020B0604030504040204" pitchFamily="34" charset="0"/>
              <a:ea typeface="Verdana" panose="020B0604030504040204" pitchFamily="34" charset="0"/>
              <a:cs typeface="Verdana" panose="020B0604030504040204" pitchFamily="34" charset="0"/>
            </a:rPr>
            <a:t>Iestādes</a:t>
          </a:r>
          <a:endParaRPr lang="en-US" sz="1100" b="1" kern="1200" dirty="0">
            <a:latin typeface="Verdana" panose="020B0604030504040204" pitchFamily="34" charset="0"/>
            <a:ea typeface="Verdana" panose="020B0604030504040204" pitchFamily="34" charset="0"/>
            <a:cs typeface="Verdana" panose="020B0604030504040204" pitchFamily="34" charset="0"/>
          </a:endParaRPr>
        </a:p>
      </dsp:txBody>
      <dsp:txXfrm>
        <a:off x="299697" y="3080452"/>
        <a:ext cx="3942126" cy="293016"/>
      </dsp:txXfrm>
    </dsp:sp>
    <dsp:sp modelId="{FF0D3019-CCDE-443E-83FF-112CE8F26A54}">
      <dsp:nvSpPr>
        <dsp:cNvPr id="0" name=""/>
        <dsp:cNvSpPr/>
      </dsp:nvSpPr>
      <dsp:spPr>
        <a:xfrm>
          <a:off x="0" y="4453570"/>
          <a:ext cx="5676900" cy="641024"/>
        </a:xfrm>
        <a:prstGeom prst="rect">
          <a:avLst/>
        </a:prstGeom>
        <a:solidFill>
          <a:schemeClr val="lt1">
            <a:alpha val="90000"/>
            <a:hueOff val="0"/>
            <a:satOff val="0"/>
            <a:lumOff val="0"/>
            <a:alpha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0591" tIns="229108" rIns="44059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Verdana" panose="020B0604030504040204" pitchFamily="34" charset="0"/>
              <a:ea typeface="Verdana" panose="020B0604030504040204" pitchFamily="34" charset="0"/>
              <a:cs typeface="Verdana" panose="020B0604030504040204" pitchFamily="34" charset="0"/>
            </a:rPr>
            <a:t>UNESCO L</a:t>
          </a:r>
          <a:r>
            <a:rPr lang="lv-LV" sz="1100" kern="1200" dirty="0">
              <a:latin typeface="Verdana" panose="020B0604030504040204" pitchFamily="34" charset="0"/>
              <a:ea typeface="Verdana" panose="020B0604030504040204" pitchFamily="34" charset="0"/>
              <a:cs typeface="Verdana" panose="020B0604030504040204" pitchFamily="34" charset="0"/>
            </a:rPr>
            <a:t>atvijas </a:t>
          </a:r>
          <a:r>
            <a:rPr lang="en-US" sz="1100" kern="1200" dirty="0">
              <a:latin typeface="Verdana" panose="020B0604030504040204" pitchFamily="34" charset="0"/>
              <a:ea typeface="Verdana" panose="020B0604030504040204" pitchFamily="34" charset="0"/>
              <a:cs typeface="Verdana" panose="020B0604030504040204" pitchFamily="34" charset="0"/>
            </a:rPr>
            <a:t>N</a:t>
          </a:r>
          <a:r>
            <a:rPr lang="lv-LV" sz="1100" kern="1200" dirty="0" err="1">
              <a:latin typeface="Verdana" panose="020B0604030504040204" pitchFamily="34" charset="0"/>
              <a:ea typeface="Verdana" panose="020B0604030504040204" pitchFamily="34" charset="0"/>
              <a:cs typeface="Verdana" panose="020B0604030504040204" pitchFamily="34" charset="0"/>
            </a:rPr>
            <a:t>acionālā</a:t>
          </a:r>
          <a:r>
            <a:rPr lang="lv-LV" sz="1100" kern="1200" dirty="0">
              <a:latin typeface="Verdana" panose="020B0604030504040204" pitchFamily="34" charset="0"/>
              <a:ea typeface="Verdana" panose="020B0604030504040204" pitchFamily="34" charset="0"/>
              <a:cs typeface="Verdana" panose="020B0604030504040204" pitchFamily="34" charset="0"/>
            </a:rPr>
            <a:t> komisija</a:t>
          </a:r>
          <a:endParaRPr lang="en-US" sz="11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88950">
            <a:lnSpc>
              <a:spcPct val="90000"/>
            </a:lnSpc>
            <a:spcBef>
              <a:spcPct val="0"/>
            </a:spcBef>
            <a:spcAft>
              <a:spcPct val="15000"/>
            </a:spcAft>
            <a:buChar char="•"/>
          </a:pPr>
          <a:r>
            <a:rPr lang="lv-LV" sz="1100" kern="1200" dirty="0" err="1">
              <a:latin typeface="Verdana" panose="020B0604030504040204" pitchFamily="34" charset="0"/>
              <a:ea typeface="Verdana" panose="020B0604030504040204" pitchFamily="34" charset="0"/>
              <a:cs typeface="Verdana" panose="020B0604030504040204" pitchFamily="34" charset="0"/>
            </a:rPr>
            <a:t>Tiesībsarga</a:t>
          </a:r>
          <a:r>
            <a:rPr lang="lv-LV" sz="1100" kern="1200" dirty="0">
              <a:latin typeface="Verdana" panose="020B0604030504040204" pitchFamily="34" charset="0"/>
              <a:ea typeface="Verdana" panose="020B0604030504040204" pitchFamily="34" charset="0"/>
              <a:cs typeface="Verdana" panose="020B0604030504040204" pitchFamily="34" charset="0"/>
            </a:rPr>
            <a:t> birojs</a:t>
          </a:r>
          <a:endParaRPr lang="en-US" sz="1100" kern="1200" dirty="0">
            <a:latin typeface="Verdana" panose="020B0604030504040204" pitchFamily="34" charset="0"/>
            <a:ea typeface="Verdana" panose="020B0604030504040204" pitchFamily="34" charset="0"/>
            <a:cs typeface="Verdana" panose="020B0604030504040204" pitchFamily="34" charset="0"/>
          </a:endParaRPr>
        </a:p>
      </dsp:txBody>
      <dsp:txXfrm>
        <a:off x="0" y="4453570"/>
        <a:ext cx="5676900" cy="641024"/>
      </dsp:txXfrm>
    </dsp:sp>
    <dsp:sp modelId="{20577C17-DF8C-433C-B325-5AC653906408}">
      <dsp:nvSpPr>
        <dsp:cNvPr id="0" name=""/>
        <dsp:cNvSpPr/>
      </dsp:nvSpPr>
      <dsp:spPr>
        <a:xfrm>
          <a:off x="283845" y="4291210"/>
          <a:ext cx="3973830" cy="324720"/>
        </a:xfrm>
        <a:prstGeom prst="roundRect">
          <a:avLst/>
        </a:prstGeom>
        <a:solidFill>
          <a:schemeClr val="bg2">
            <a:lumMod val="50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201" tIns="0" rIns="150201" bIns="0" numCol="1" spcCol="1270" anchor="ctr" anchorCtr="0">
          <a:noAutofit/>
        </a:bodyPr>
        <a:lstStyle/>
        <a:p>
          <a:pPr marL="0" lvl="0" indent="0" algn="l" defTabSz="488950">
            <a:lnSpc>
              <a:spcPct val="90000"/>
            </a:lnSpc>
            <a:spcBef>
              <a:spcPct val="0"/>
            </a:spcBef>
            <a:spcAft>
              <a:spcPct val="35000"/>
            </a:spcAft>
            <a:buNone/>
          </a:pPr>
          <a:r>
            <a:rPr lang="lv-LV" sz="1100" b="1" kern="1200" dirty="0">
              <a:latin typeface="Verdana" panose="020B0604030504040204" pitchFamily="34" charset="0"/>
              <a:ea typeface="Verdana" panose="020B0604030504040204" pitchFamily="34" charset="0"/>
              <a:cs typeface="Verdana" panose="020B0604030504040204" pitchFamily="34" charset="0"/>
            </a:rPr>
            <a:t>Citi</a:t>
          </a:r>
          <a:endParaRPr lang="en-US" sz="1100" b="1" kern="1200" dirty="0">
            <a:latin typeface="Verdana" panose="020B0604030504040204" pitchFamily="34" charset="0"/>
            <a:ea typeface="Verdana" panose="020B0604030504040204" pitchFamily="34" charset="0"/>
            <a:cs typeface="Verdana" panose="020B0604030504040204" pitchFamily="34" charset="0"/>
          </a:endParaRPr>
        </a:p>
      </dsp:txBody>
      <dsp:txXfrm>
        <a:off x="299697" y="4307062"/>
        <a:ext cx="3942126" cy="29301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E934F-F1E5-A248-AEA5-E8D12B4E74C7}">
      <dsp:nvSpPr>
        <dsp:cNvPr id="0" name=""/>
        <dsp:cNvSpPr/>
      </dsp:nvSpPr>
      <dsp:spPr>
        <a:xfrm>
          <a:off x="0" y="197868"/>
          <a:ext cx="5335657" cy="737100"/>
        </a:xfrm>
        <a:prstGeom prst="rect">
          <a:avLst/>
        </a:prstGeom>
        <a:no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4106" tIns="270764" rIns="414106"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err="1">
              <a:latin typeface="Verdana" panose="020B0604030504040204" pitchFamily="34" charset="0"/>
              <a:ea typeface="Verdana" panose="020B0604030504040204" pitchFamily="34" charset="0"/>
              <a:cs typeface="Verdana" panose="020B0604030504040204" pitchFamily="34" charset="0"/>
            </a:rPr>
            <a:t>Latvijas</a:t>
          </a:r>
          <a:r>
            <a:rPr lang="en-US" sz="1200" b="0" kern="1200" dirty="0">
              <a:latin typeface="Verdana" panose="020B0604030504040204" pitchFamily="34" charset="0"/>
              <a:ea typeface="Verdana" panose="020B0604030504040204" pitchFamily="34" charset="0"/>
              <a:cs typeface="Verdana" panose="020B0604030504040204" pitchFamily="34" charset="0"/>
            </a:rPr>
            <a:t> </a:t>
          </a:r>
          <a:r>
            <a:rPr lang="lv-LV" sz="1200" b="0" kern="1200" dirty="0">
              <a:latin typeface="Verdana" panose="020B0604030504040204" pitchFamily="34" charset="0"/>
              <a:ea typeface="Verdana" panose="020B0604030504040204" pitchFamily="34" charset="0"/>
              <a:cs typeface="Verdana" panose="020B0604030504040204" pitchFamily="34" charset="0"/>
            </a:rPr>
            <a:t>B</a:t>
          </a:r>
          <a:r>
            <a:rPr lang="en-US" sz="1200" b="0" kern="1200" dirty="0" err="1">
              <a:latin typeface="Verdana" panose="020B0604030504040204" pitchFamily="34" charset="0"/>
              <a:ea typeface="Verdana" panose="020B0604030504040204" pitchFamily="34" charset="0"/>
              <a:cs typeface="Verdana" panose="020B0604030504040204" pitchFamily="34" charset="0"/>
            </a:rPr>
            <a:t>rīvo</a:t>
          </a:r>
          <a:r>
            <a:rPr lang="en-US" sz="1200" b="0" kern="1200" dirty="0">
              <a:latin typeface="Verdana" panose="020B0604030504040204" pitchFamily="34" charset="0"/>
              <a:ea typeface="Verdana" panose="020B0604030504040204" pitchFamily="34" charset="0"/>
              <a:cs typeface="Verdana" panose="020B0604030504040204" pitchFamily="34" charset="0"/>
            </a:rPr>
            <a:t> </a:t>
          </a:r>
          <a:r>
            <a:rPr lang="en-US" sz="1200" b="0" kern="1200" dirty="0" err="1">
              <a:latin typeface="Verdana" panose="020B0604030504040204" pitchFamily="34" charset="0"/>
              <a:ea typeface="Verdana" panose="020B0604030504040204" pitchFamily="34" charset="0"/>
              <a:cs typeface="Verdana" panose="020B0604030504040204" pitchFamily="34" charset="0"/>
            </a:rPr>
            <a:t>arodbiedrību</a:t>
          </a:r>
          <a:r>
            <a:rPr lang="en-US" sz="1200" b="0" kern="1200" dirty="0">
              <a:latin typeface="Verdana" panose="020B0604030504040204" pitchFamily="34" charset="0"/>
              <a:ea typeface="Verdana" panose="020B0604030504040204" pitchFamily="34" charset="0"/>
              <a:cs typeface="Verdana" panose="020B0604030504040204" pitchFamily="34" charset="0"/>
            </a:rPr>
            <a:t> </a:t>
          </a:r>
          <a:r>
            <a:rPr lang="en-US" sz="1200" b="0" kern="1200" dirty="0" err="1">
              <a:latin typeface="Verdana" panose="020B0604030504040204" pitchFamily="34" charset="0"/>
              <a:ea typeface="Verdana" panose="020B0604030504040204" pitchFamily="34" charset="0"/>
              <a:cs typeface="Verdana" panose="020B0604030504040204" pitchFamily="34" charset="0"/>
            </a:rPr>
            <a:t>savienība</a:t>
          </a:r>
          <a:endParaRPr lang="en-US" sz="1200" b="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b="0" kern="1200" dirty="0" err="1">
              <a:latin typeface="Verdana" panose="020B0604030504040204" pitchFamily="34" charset="0"/>
              <a:ea typeface="Verdana" panose="020B0604030504040204" pitchFamily="34" charset="0"/>
              <a:cs typeface="Verdana" panose="020B0604030504040204" pitchFamily="34" charset="0"/>
            </a:rPr>
            <a:t>Latvijas</a:t>
          </a:r>
          <a:r>
            <a:rPr lang="en-US" sz="1200" b="0" kern="1200" dirty="0">
              <a:latin typeface="Verdana" panose="020B0604030504040204" pitchFamily="34" charset="0"/>
              <a:ea typeface="Verdana" panose="020B0604030504040204" pitchFamily="34" charset="0"/>
              <a:cs typeface="Verdana" panose="020B0604030504040204" pitchFamily="34" charset="0"/>
            </a:rPr>
            <a:t> </a:t>
          </a:r>
          <a:r>
            <a:rPr lang="lv-LV" sz="1200" b="0" kern="1200" dirty="0">
              <a:latin typeface="Verdana" panose="020B0604030504040204" pitchFamily="34" charset="0"/>
              <a:ea typeface="Verdana" panose="020B0604030504040204" pitchFamily="34" charset="0"/>
              <a:cs typeface="Verdana" panose="020B0604030504040204" pitchFamily="34" charset="0"/>
            </a:rPr>
            <a:t>D</a:t>
          </a:r>
          <a:r>
            <a:rPr lang="en-US" sz="1200" b="0" kern="1200" dirty="0" err="1">
              <a:latin typeface="Verdana" panose="020B0604030504040204" pitchFamily="34" charset="0"/>
              <a:ea typeface="Verdana" panose="020B0604030504040204" pitchFamily="34" charset="0"/>
              <a:cs typeface="Verdana" panose="020B0604030504040204" pitchFamily="34" charset="0"/>
            </a:rPr>
            <a:t>arba</a:t>
          </a:r>
          <a:r>
            <a:rPr lang="en-US" sz="1200" b="0" kern="1200" dirty="0">
              <a:latin typeface="Verdana" panose="020B0604030504040204" pitchFamily="34" charset="0"/>
              <a:ea typeface="Verdana" panose="020B0604030504040204" pitchFamily="34" charset="0"/>
              <a:cs typeface="Verdana" panose="020B0604030504040204" pitchFamily="34" charset="0"/>
            </a:rPr>
            <a:t> </a:t>
          </a:r>
          <a:r>
            <a:rPr lang="en-US" sz="1200" b="0" kern="1200" dirty="0" err="1">
              <a:latin typeface="Verdana" panose="020B0604030504040204" pitchFamily="34" charset="0"/>
              <a:ea typeface="Verdana" panose="020B0604030504040204" pitchFamily="34" charset="0"/>
              <a:cs typeface="Verdana" panose="020B0604030504040204" pitchFamily="34" charset="0"/>
            </a:rPr>
            <a:t>devēju</a:t>
          </a:r>
          <a:r>
            <a:rPr lang="en-US" sz="1200" b="0" kern="1200" dirty="0">
              <a:latin typeface="Verdana" panose="020B0604030504040204" pitchFamily="34" charset="0"/>
              <a:ea typeface="Verdana" panose="020B0604030504040204" pitchFamily="34" charset="0"/>
              <a:cs typeface="Verdana" panose="020B0604030504040204" pitchFamily="34" charset="0"/>
            </a:rPr>
            <a:t> </a:t>
          </a:r>
          <a:r>
            <a:rPr lang="en-US" sz="1200" b="0" kern="1200" dirty="0" err="1">
              <a:latin typeface="Verdana" panose="020B0604030504040204" pitchFamily="34" charset="0"/>
              <a:ea typeface="Verdana" panose="020B0604030504040204" pitchFamily="34" charset="0"/>
              <a:cs typeface="Verdana" panose="020B0604030504040204" pitchFamily="34" charset="0"/>
            </a:rPr>
            <a:t>konfederācija</a:t>
          </a:r>
          <a:endParaRPr lang="en-US" sz="1200" b="0" kern="1200" dirty="0">
            <a:latin typeface="Verdana" panose="020B0604030504040204" pitchFamily="34" charset="0"/>
            <a:ea typeface="Verdana" panose="020B0604030504040204" pitchFamily="34" charset="0"/>
            <a:cs typeface="Verdana" panose="020B0604030504040204" pitchFamily="34" charset="0"/>
          </a:endParaRPr>
        </a:p>
      </dsp:txBody>
      <dsp:txXfrm>
        <a:off x="0" y="197868"/>
        <a:ext cx="5335657" cy="737100"/>
      </dsp:txXfrm>
    </dsp:sp>
    <dsp:sp modelId="{46496126-A6F0-DD44-8F2F-6BF1942B2CB9}">
      <dsp:nvSpPr>
        <dsp:cNvPr id="0" name=""/>
        <dsp:cNvSpPr/>
      </dsp:nvSpPr>
      <dsp:spPr>
        <a:xfrm>
          <a:off x="266782" y="5988"/>
          <a:ext cx="3734959" cy="38376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173" tIns="0" rIns="141173"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Sociālie</a:t>
          </a:r>
          <a:r>
            <a:rPr lang="en-US" sz="1400" b="1" kern="1200" dirty="0">
              <a:latin typeface="Verdana" panose="020B0604030504040204" pitchFamily="34" charset="0"/>
              <a:ea typeface="Verdana" panose="020B0604030504040204" pitchFamily="34" charset="0"/>
              <a:cs typeface="Verdana" panose="020B0604030504040204" pitchFamily="34" charset="0"/>
            </a:rPr>
            <a:t> </a:t>
          </a:r>
          <a:r>
            <a:rPr lang="en-US" sz="1400" b="1" kern="1200" dirty="0" err="1">
              <a:latin typeface="Verdana" panose="020B0604030504040204" pitchFamily="34" charset="0"/>
              <a:ea typeface="Verdana" panose="020B0604030504040204" pitchFamily="34" charset="0"/>
              <a:cs typeface="Verdana" panose="020B0604030504040204" pitchFamily="34" charset="0"/>
            </a:rPr>
            <a:t>partneri</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85516" y="24722"/>
        <a:ext cx="3697491" cy="346292"/>
      </dsp:txXfrm>
    </dsp:sp>
    <dsp:sp modelId="{53D64FF1-2DE1-744E-943F-2C46385542A6}">
      <dsp:nvSpPr>
        <dsp:cNvPr id="0" name=""/>
        <dsp:cNvSpPr/>
      </dsp:nvSpPr>
      <dsp:spPr>
        <a:xfrm>
          <a:off x="0" y="1197048"/>
          <a:ext cx="5335657" cy="3849300"/>
        </a:xfrm>
        <a:prstGeom prst="rect">
          <a:avLst/>
        </a:prstGeom>
        <a:solidFill>
          <a:schemeClr val="lt1">
            <a:alpha val="90000"/>
            <a:hueOff val="0"/>
            <a:satOff val="0"/>
            <a:lumOff val="0"/>
            <a:alpha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4106" tIns="270764" rIns="41410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a:latin typeface="Verdana" panose="020B0604030504040204" pitchFamily="34" charset="0"/>
              <a:ea typeface="Verdana" panose="020B0604030504040204" pitchFamily="34" charset="0"/>
              <a:cs typeface="Verdana" panose="020B0604030504040204" pitchFamily="34" charset="0"/>
            </a:rPr>
            <a:t>Latvijas</a:t>
          </a:r>
          <a:r>
            <a:rPr lang="en-US" sz="1200" kern="1200" dirty="0">
              <a:latin typeface="Verdana" panose="020B0604030504040204" pitchFamily="34" charset="0"/>
              <a:ea typeface="Verdana" panose="020B0604030504040204" pitchFamily="34" charset="0"/>
              <a:cs typeface="Verdana" panose="020B0604030504040204" pitchFamily="34" charset="0"/>
            </a:rPr>
            <a:t> </a:t>
          </a:r>
          <a:r>
            <a:rPr lang="en-US" sz="1200" kern="1200" dirty="0" err="1">
              <a:latin typeface="Verdana" panose="020B0604030504040204" pitchFamily="34" charset="0"/>
              <a:ea typeface="Verdana" panose="020B0604030504040204" pitchFamily="34" charset="0"/>
              <a:cs typeface="Verdana" panose="020B0604030504040204" pitchFamily="34" charset="0"/>
            </a:rPr>
            <a:t>Tirdzniecības</a:t>
          </a:r>
          <a:r>
            <a:rPr lang="en-US" sz="1200" kern="1200" dirty="0">
              <a:latin typeface="Verdana" panose="020B0604030504040204" pitchFamily="34" charset="0"/>
              <a:ea typeface="Verdana" panose="020B0604030504040204" pitchFamily="34" charset="0"/>
              <a:cs typeface="Verdana" panose="020B0604030504040204" pitchFamily="34" charset="0"/>
            </a:rPr>
            <a:t> un </a:t>
          </a:r>
          <a:r>
            <a:rPr lang="en-US" sz="1200" kern="1200" dirty="0" err="1">
              <a:latin typeface="Verdana" panose="020B0604030504040204" pitchFamily="34" charset="0"/>
              <a:ea typeface="Verdana" panose="020B0604030504040204" pitchFamily="34" charset="0"/>
              <a:cs typeface="Verdana" panose="020B0604030504040204" pitchFamily="34" charset="0"/>
            </a:rPr>
            <a:t>rūpniecības</a:t>
          </a:r>
          <a:r>
            <a:rPr lang="en-US" sz="1200" kern="1200" dirty="0">
              <a:latin typeface="Verdana" panose="020B0604030504040204" pitchFamily="34" charset="0"/>
              <a:ea typeface="Verdana" panose="020B0604030504040204" pitchFamily="34" charset="0"/>
              <a:cs typeface="Verdana" panose="020B0604030504040204" pitchFamily="34" charset="0"/>
            </a:rPr>
            <a:t> </a:t>
          </a:r>
          <a:r>
            <a:rPr lang="en-US" sz="1200" kern="1200" dirty="0" err="1">
              <a:latin typeface="Verdana" panose="020B0604030504040204" pitchFamily="34" charset="0"/>
              <a:ea typeface="Verdana" panose="020B0604030504040204" pitchFamily="34" charset="0"/>
              <a:cs typeface="Verdana" panose="020B0604030504040204" pitchFamily="34" charset="0"/>
            </a:rPr>
            <a:t>kamera</a:t>
          </a:r>
          <a:endParaRPr lang="en-US" sz="12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err="1">
              <a:latin typeface="Verdana" panose="020B0604030504040204" pitchFamily="34" charset="0"/>
              <a:ea typeface="Verdana" panose="020B0604030504040204" pitchFamily="34" charset="0"/>
              <a:cs typeface="Verdana" panose="020B0604030504040204" pitchFamily="34" charset="0"/>
            </a:rPr>
            <a:t>Latvijas</a:t>
          </a:r>
          <a:r>
            <a:rPr lang="en-US" sz="1200" kern="1200" dirty="0">
              <a:latin typeface="Verdana" panose="020B0604030504040204" pitchFamily="34" charset="0"/>
              <a:ea typeface="Verdana" panose="020B0604030504040204" pitchFamily="34" charset="0"/>
              <a:cs typeface="Verdana" panose="020B0604030504040204" pitchFamily="34" charset="0"/>
            </a:rPr>
            <a:t> </a:t>
          </a:r>
          <a:r>
            <a:rPr lang="lv-LV" sz="1200" kern="1200" dirty="0">
              <a:latin typeface="Verdana" panose="020B0604030504040204" pitchFamily="34" charset="0"/>
              <a:ea typeface="Verdana" panose="020B0604030504040204" pitchFamily="34" charset="0"/>
              <a:cs typeface="Verdana" panose="020B0604030504040204" pitchFamily="34" charset="0"/>
            </a:rPr>
            <a:t>P</a:t>
          </a:r>
          <a:r>
            <a:rPr lang="en-US" sz="1200" kern="1200" dirty="0" err="1">
              <a:latin typeface="Verdana" panose="020B0604030504040204" pitchFamily="34" charset="0"/>
              <a:ea typeface="Verdana" panose="020B0604030504040204" pitchFamily="34" charset="0"/>
              <a:cs typeface="Verdana" panose="020B0604030504040204" pitchFamily="34" charset="0"/>
            </a:rPr>
            <a:t>ašvaldību</a:t>
          </a:r>
          <a:r>
            <a:rPr lang="en-US" sz="1200" kern="1200" dirty="0">
              <a:latin typeface="Verdana" panose="020B0604030504040204" pitchFamily="34" charset="0"/>
              <a:ea typeface="Verdana" panose="020B0604030504040204" pitchFamily="34" charset="0"/>
              <a:cs typeface="Verdana" panose="020B0604030504040204" pitchFamily="34" charset="0"/>
            </a:rPr>
            <a:t> </a:t>
          </a:r>
          <a:r>
            <a:rPr lang="en-US" sz="1200" kern="1200" dirty="0" err="1">
              <a:latin typeface="Verdana" panose="020B0604030504040204" pitchFamily="34" charset="0"/>
              <a:ea typeface="Verdana" panose="020B0604030504040204" pitchFamily="34" charset="0"/>
              <a:cs typeface="Verdana" panose="020B0604030504040204" pitchFamily="34" charset="0"/>
            </a:rPr>
            <a:t>savienība</a:t>
          </a:r>
          <a:endParaRPr lang="en-US" sz="12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err="1">
              <a:latin typeface="Verdana" panose="020B0604030504040204" pitchFamily="34" charset="0"/>
              <a:ea typeface="Verdana" panose="020B0604030504040204" pitchFamily="34" charset="0"/>
              <a:cs typeface="Verdana" panose="020B0604030504040204" pitchFamily="34" charset="0"/>
            </a:rPr>
            <a:t>Latvijas</a:t>
          </a:r>
          <a:r>
            <a:rPr lang="en-US" sz="1200" kern="1200" dirty="0">
              <a:latin typeface="Verdana" panose="020B0604030504040204" pitchFamily="34" charset="0"/>
              <a:ea typeface="Verdana" panose="020B0604030504040204" pitchFamily="34" charset="0"/>
              <a:cs typeface="Verdana" panose="020B0604030504040204" pitchFamily="34" charset="0"/>
            </a:rPr>
            <a:t> </a:t>
          </a:r>
          <a:r>
            <a:rPr lang="lv-LV" sz="1200" kern="1200" dirty="0">
              <a:latin typeface="Verdana" panose="020B0604030504040204" pitchFamily="34" charset="0"/>
              <a:ea typeface="Verdana" panose="020B0604030504040204" pitchFamily="34" charset="0"/>
              <a:cs typeface="Verdana" panose="020B0604030504040204" pitchFamily="34" charset="0"/>
            </a:rPr>
            <a:t>L</a:t>
          </a:r>
          <a:r>
            <a:rPr lang="en-US" sz="1200" kern="1200" dirty="0" err="1">
              <a:latin typeface="Verdana" panose="020B0604030504040204" pitchFamily="34" charset="0"/>
              <a:ea typeface="Verdana" panose="020B0604030504040204" pitchFamily="34" charset="0"/>
              <a:cs typeface="Verdana" panose="020B0604030504040204" pitchFamily="34" charset="0"/>
            </a:rPr>
            <a:t>ielo</a:t>
          </a:r>
          <a:r>
            <a:rPr lang="en-US" sz="1200" kern="1200" dirty="0">
              <a:latin typeface="Verdana" panose="020B0604030504040204" pitchFamily="34" charset="0"/>
              <a:ea typeface="Verdana" panose="020B0604030504040204" pitchFamily="34" charset="0"/>
              <a:cs typeface="Verdana" panose="020B0604030504040204" pitchFamily="34" charset="0"/>
            </a:rPr>
            <a:t> </a:t>
          </a:r>
          <a:r>
            <a:rPr lang="en-US" sz="1200" kern="1200" dirty="0" err="1">
              <a:latin typeface="Verdana" panose="020B0604030504040204" pitchFamily="34" charset="0"/>
              <a:ea typeface="Verdana" panose="020B0604030504040204" pitchFamily="34" charset="0"/>
              <a:cs typeface="Verdana" panose="020B0604030504040204" pitchFamily="34" charset="0"/>
            </a:rPr>
            <a:t>pilsētu</a:t>
          </a:r>
          <a:r>
            <a:rPr lang="en-US" sz="1200" kern="1200" dirty="0">
              <a:latin typeface="Verdana" panose="020B0604030504040204" pitchFamily="34" charset="0"/>
              <a:ea typeface="Verdana" panose="020B0604030504040204" pitchFamily="34" charset="0"/>
              <a:cs typeface="Verdana" panose="020B0604030504040204" pitchFamily="34" charset="0"/>
            </a:rPr>
            <a:t> </a:t>
          </a:r>
          <a:r>
            <a:rPr lang="en-US" sz="1200" kern="1200" dirty="0" err="1">
              <a:latin typeface="Verdana" panose="020B0604030504040204" pitchFamily="34" charset="0"/>
              <a:ea typeface="Verdana" panose="020B0604030504040204" pitchFamily="34" charset="0"/>
              <a:cs typeface="Verdana" panose="020B0604030504040204" pitchFamily="34" charset="0"/>
            </a:rPr>
            <a:t>asociācija</a:t>
          </a:r>
          <a:endParaRPr lang="en-US" sz="12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err="1">
              <a:latin typeface="Verdana" panose="020B0604030504040204" pitchFamily="34" charset="0"/>
              <a:ea typeface="Verdana" panose="020B0604030504040204" pitchFamily="34" charset="0"/>
              <a:cs typeface="Verdana" panose="020B0604030504040204" pitchFamily="34" charset="0"/>
            </a:rPr>
            <a:t>Latvijas</a:t>
          </a:r>
          <a:r>
            <a:rPr lang="en-US" sz="1200" kern="1200" dirty="0">
              <a:latin typeface="Verdana" panose="020B0604030504040204" pitchFamily="34" charset="0"/>
              <a:ea typeface="Verdana" panose="020B0604030504040204" pitchFamily="34" charset="0"/>
              <a:cs typeface="Verdana" panose="020B0604030504040204" pitchFamily="34" charset="0"/>
            </a:rPr>
            <a:t> </a:t>
          </a:r>
          <a:r>
            <a:rPr lang="en-US" sz="1200" kern="1200" dirty="0" err="1">
              <a:latin typeface="Verdana" panose="020B0604030504040204" pitchFamily="34" charset="0"/>
              <a:ea typeface="Verdana" panose="020B0604030504040204" pitchFamily="34" charset="0"/>
              <a:cs typeface="Verdana" panose="020B0604030504040204" pitchFamily="34" charset="0"/>
            </a:rPr>
            <a:t>Skautu</a:t>
          </a:r>
          <a:r>
            <a:rPr lang="en-US" sz="1200" kern="1200" dirty="0">
              <a:latin typeface="Verdana" panose="020B0604030504040204" pitchFamily="34" charset="0"/>
              <a:ea typeface="Verdana" panose="020B0604030504040204" pitchFamily="34" charset="0"/>
              <a:cs typeface="Verdana" panose="020B0604030504040204" pitchFamily="34" charset="0"/>
            </a:rPr>
            <a:t> un </a:t>
          </a:r>
          <a:r>
            <a:rPr lang="en-US" sz="1200" kern="1200" dirty="0" err="1">
              <a:latin typeface="Verdana" panose="020B0604030504040204" pitchFamily="34" charset="0"/>
              <a:ea typeface="Verdana" panose="020B0604030504040204" pitchFamily="34" charset="0"/>
              <a:cs typeface="Verdana" panose="020B0604030504040204" pitchFamily="34" charset="0"/>
            </a:rPr>
            <a:t>gaidu</a:t>
          </a:r>
          <a:r>
            <a:rPr lang="en-US" sz="1200" kern="1200" dirty="0">
              <a:latin typeface="Verdana" panose="020B0604030504040204" pitchFamily="34" charset="0"/>
              <a:ea typeface="Verdana" panose="020B0604030504040204" pitchFamily="34" charset="0"/>
              <a:cs typeface="Verdana" panose="020B0604030504040204" pitchFamily="34" charset="0"/>
            </a:rPr>
            <a:t> </a:t>
          </a:r>
          <a:r>
            <a:rPr lang="en-US" sz="1200" kern="1200" dirty="0" err="1">
              <a:latin typeface="Verdana" panose="020B0604030504040204" pitchFamily="34" charset="0"/>
              <a:ea typeface="Verdana" panose="020B0604030504040204" pitchFamily="34" charset="0"/>
              <a:cs typeface="Verdana" panose="020B0604030504040204" pitchFamily="34" charset="0"/>
            </a:rPr>
            <a:t>organizācija</a:t>
          </a:r>
          <a:endParaRPr lang="en-US" sz="12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err="1">
              <a:latin typeface="Verdana" panose="020B0604030504040204" pitchFamily="34" charset="0"/>
              <a:ea typeface="Verdana" panose="020B0604030504040204" pitchFamily="34" charset="0"/>
              <a:cs typeface="Verdana" panose="020B0604030504040204" pitchFamily="34" charset="0"/>
            </a:rPr>
            <a:t>Jaunsardze</a:t>
          </a:r>
          <a:r>
            <a:rPr lang="lv-LV" sz="1200" kern="1200" dirty="0">
              <a:latin typeface="Verdana" panose="020B0604030504040204" pitchFamily="34" charset="0"/>
              <a:ea typeface="Verdana" panose="020B0604030504040204" pitchFamily="34" charset="0"/>
              <a:cs typeface="Verdana" panose="020B0604030504040204" pitchFamily="34" charset="0"/>
            </a:rPr>
            <a:t>s un informācijas centrs</a:t>
          </a:r>
          <a:endParaRPr lang="en-US" sz="12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Zemessardze</a:t>
          </a:r>
          <a:endPar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Latvijas</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Drošības</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un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aizsardzības</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industriju</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federācija</a:t>
          </a:r>
          <a:endPar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Latvijas</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Politiski</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represēto</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apvienība</a:t>
          </a:r>
          <a:endPar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Pasaules</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brīvo</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latviešu</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apvienība</a:t>
          </a:r>
          <a:endPar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PROVIDUS</a:t>
          </a:r>
        </a:p>
        <a:p>
          <a:pPr marL="114300" lvl="1" indent="-114300" algn="l" defTabSz="533400">
            <a:lnSpc>
              <a:spcPct val="90000"/>
            </a:lnSpc>
            <a:spcBef>
              <a:spcPct val="0"/>
            </a:spcBef>
            <a:spcAft>
              <a:spcPct val="15000"/>
            </a:spcAft>
            <a:buChar char="•"/>
          </a:pPr>
          <a:r>
            <a:rPr lang="en-US" sz="1200" kern="1200" dirty="0">
              <a:latin typeface="Verdana" panose="020B0604030504040204" pitchFamily="34" charset="0"/>
              <a:ea typeface="Verdana" panose="020B0604030504040204" pitchFamily="34" charset="0"/>
              <a:cs typeface="Verdana" panose="020B0604030504040204" pitchFamily="34" charset="0"/>
            </a:rPr>
            <a:t>LKNVOA</a:t>
          </a:r>
        </a:p>
        <a:p>
          <a:pPr marL="114300" lvl="1" indent="-114300" algn="l" defTabSz="533400">
            <a:lnSpc>
              <a:spcPct val="90000"/>
            </a:lnSpc>
            <a:spcBef>
              <a:spcPct val="0"/>
            </a:spcBef>
            <a:spcAft>
              <a:spcPct val="15000"/>
            </a:spcAft>
            <a:buChar char="•"/>
          </a:pPr>
          <a:r>
            <a:rPr lang="en-US" sz="1200" kern="1200" dirty="0" err="1">
              <a:latin typeface="Verdana" panose="020B0604030504040204" pitchFamily="34" charset="0"/>
              <a:ea typeface="Verdana" panose="020B0604030504040204" pitchFamily="34" charset="0"/>
              <a:cs typeface="Verdana" panose="020B0604030504040204" pitchFamily="34" charset="0"/>
            </a:rPr>
            <a:t>eLPA</a:t>
          </a:r>
          <a:endParaRPr lang="en-US" sz="12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err="1">
              <a:latin typeface="Verdana" panose="020B0604030504040204" pitchFamily="34" charset="0"/>
              <a:ea typeface="Verdana" panose="020B0604030504040204" pitchFamily="34" charset="0"/>
              <a:cs typeface="Verdana" panose="020B0604030504040204" pitchFamily="34" charset="0"/>
            </a:rPr>
            <a:t>Mediācijas</a:t>
          </a:r>
          <a:r>
            <a:rPr lang="en-US" sz="1200" kern="1200" dirty="0">
              <a:latin typeface="Verdana" panose="020B0604030504040204" pitchFamily="34" charset="0"/>
              <a:ea typeface="Verdana" panose="020B0604030504040204" pitchFamily="34" charset="0"/>
              <a:cs typeface="Verdana" panose="020B0604030504040204" pitchFamily="34" charset="0"/>
            </a:rPr>
            <a:t> </a:t>
          </a:r>
          <a:r>
            <a:rPr lang="en-US" sz="1200" kern="1200" dirty="0" err="1">
              <a:latin typeface="Verdana" panose="020B0604030504040204" pitchFamily="34" charset="0"/>
              <a:ea typeface="Verdana" panose="020B0604030504040204" pitchFamily="34" charset="0"/>
              <a:cs typeface="Verdana" panose="020B0604030504040204" pitchFamily="34" charset="0"/>
            </a:rPr>
            <a:t>padome</a:t>
          </a:r>
          <a:endParaRPr lang="en-US" sz="12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kern="1200" dirty="0">
              <a:latin typeface="Verdana" panose="020B0604030504040204" pitchFamily="34" charset="0"/>
              <a:ea typeface="Verdana" panose="020B0604030504040204" pitchFamily="34" charset="0"/>
              <a:cs typeface="Verdana" panose="020B0604030504040204" pitchFamily="34" charset="0"/>
            </a:rPr>
            <a:t>ELA</a:t>
          </a:r>
        </a:p>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cs typeface="Verdana" panose="020B0604030504040204" pitchFamily="34" charset="0"/>
            </a:rPr>
            <a:t>Latvijas Mazpulki</a:t>
          </a:r>
          <a:endParaRPr lang="en-US" sz="12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cs typeface="Verdana" panose="020B0604030504040204" pitchFamily="34" charset="0"/>
            </a:rPr>
            <a:t>Latvijas Nacionālo karavīru biedrība</a:t>
          </a:r>
          <a:endParaRPr lang="en-US" sz="12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cs typeface="Verdana" panose="020B0604030504040204" pitchFamily="34" charset="0"/>
            </a:rPr>
            <a:t>Biedrība «</a:t>
          </a:r>
          <a:r>
            <a:rPr lang="lv-LV" sz="1200" kern="1200" dirty="0" err="1">
              <a:latin typeface="Verdana" panose="020B0604030504040204" pitchFamily="34" charset="0"/>
              <a:ea typeface="Verdana" panose="020B0604030504040204" pitchFamily="34" charset="0"/>
              <a:cs typeface="Verdana" panose="020B0604030504040204" pitchFamily="34" charset="0"/>
            </a:rPr>
            <a:t>Sabierdrība</a:t>
          </a:r>
          <a:r>
            <a:rPr lang="lv-LV" sz="1200" kern="1200" dirty="0">
              <a:latin typeface="Verdana" panose="020B0604030504040204" pitchFamily="34" charset="0"/>
              <a:ea typeface="Verdana" panose="020B0604030504040204" pitchFamily="34" charset="0"/>
              <a:cs typeface="Verdana" panose="020B0604030504040204" pitchFamily="34" charset="0"/>
            </a:rPr>
            <a:t> par atklātību – Delna»</a:t>
          </a:r>
          <a:endParaRPr lang="en-US" sz="12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cs typeface="Verdana" panose="020B0604030504040204" pitchFamily="34" charset="0"/>
            </a:rPr>
            <a:t>Latvijas Ārpolitikas institūts</a:t>
          </a:r>
          <a:endParaRPr lang="en-US" sz="1200" kern="1200" dirty="0">
            <a:latin typeface="Verdana" panose="020B0604030504040204" pitchFamily="34" charset="0"/>
            <a:ea typeface="Verdana" panose="020B0604030504040204" pitchFamily="34" charset="0"/>
            <a:cs typeface="Verdana" panose="020B0604030504040204" pitchFamily="34" charset="0"/>
          </a:endParaRPr>
        </a:p>
      </dsp:txBody>
      <dsp:txXfrm>
        <a:off x="0" y="1197048"/>
        <a:ext cx="5335657" cy="3849300"/>
      </dsp:txXfrm>
    </dsp:sp>
    <dsp:sp modelId="{8C87F441-27D8-2D4E-848F-857256EBF0B3}">
      <dsp:nvSpPr>
        <dsp:cNvPr id="0" name=""/>
        <dsp:cNvSpPr/>
      </dsp:nvSpPr>
      <dsp:spPr>
        <a:xfrm>
          <a:off x="266782" y="1005168"/>
          <a:ext cx="3734959" cy="38376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173" tIns="0" rIns="141173"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Nevalstiskās</a:t>
          </a:r>
          <a:r>
            <a:rPr lang="en-US" sz="1400" b="1" kern="1200" dirty="0">
              <a:latin typeface="Verdana" panose="020B0604030504040204" pitchFamily="34" charset="0"/>
              <a:ea typeface="Verdana" panose="020B0604030504040204" pitchFamily="34" charset="0"/>
              <a:cs typeface="Verdana" panose="020B0604030504040204" pitchFamily="34" charset="0"/>
            </a:rPr>
            <a:t> </a:t>
          </a:r>
          <a:r>
            <a:rPr lang="en-US" sz="1400" b="1" kern="1200" dirty="0" err="1">
              <a:latin typeface="Verdana" panose="020B0604030504040204" pitchFamily="34" charset="0"/>
              <a:ea typeface="Verdana" panose="020B0604030504040204" pitchFamily="34" charset="0"/>
              <a:cs typeface="Verdana" panose="020B0604030504040204" pitchFamily="34" charset="0"/>
            </a:rPr>
            <a:t>organizācijas</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85516" y="1023902"/>
        <a:ext cx="3697491" cy="3462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F53B1-45FC-0642-B8CD-39A8D1232BEF}">
      <dsp:nvSpPr>
        <dsp:cNvPr id="0" name=""/>
        <dsp:cNvSpPr/>
      </dsp:nvSpPr>
      <dsp:spPr>
        <a:xfrm>
          <a:off x="0" y="62127"/>
          <a:ext cx="7580103" cy="503685"/>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b="1" kern="1200" dirty="0">
              <a:latin typeface="Verdana" panose="020B0604030504040204" pitchFamily="34" charset="0"/>
              <a:ea typeface="Verdana" panose="020B0604030504040204" pitchFamily="34" charset="0"/>
              <a:cs typeface="Verdana" panose="020B0604030504040204" pitchFamily="34" charset="0"/>
            </a:rPr>
            <a:t>Datu ieguve</a:t>
          </a:r>
          <a:endParaRPr lang="en-US" sz="2100" b="1" kern="1200" dirty="0">
            <a:latin typeface="Verdana" panose="020B0604030504040204" pitchFamily="34" charset="0"/>
            <a:ea typeface="Verdana" panose="020B0604030504040204" pitchFamily="34" charset="0"/>
            <a:cs typeface="Verdana" panose="020B0604030504040204" pitchFamily="34" charset="0"/>
          </a:endParaRPr>
        </a:p>
      </dsp:txBody>
      <dsp:txXfrm>
        <a:off x="24588" y="86715"/>
        <a:ext cx="7530927" cy="454509"/>
      </dsp:txXfrm>
    </dsp:sp>
    <dsp:sp modelId="{1047B135-384E-A64F-9862-210C183104DA}">
      <dsp:nvSpPr>
        <dsp:cNvPr id="0" name=""/>
        <dsp:cNvSpPr/>
      </dsp:nvSpPr>
      <dsp:spPr>
        <a:xfrm>
          <a:off x="0" y="565812"/>
          <a:ext cx="7580103" cy="15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668" tIns="26670" rIns="149352" bIns="26670" numCol="1" spcCol="1270" anchor="t" anchorCtr="0">
          <a:noAutofit/>
        </a:bodyPr>
        <a:lstStyle/>
        <a:p>
          <a:pPr marL="171450" lvl="1" indent="-171450" algn="l" defTabSz="711200">
            <a:lnSpc>
              <a:spcPct val="90000"/>
            </a:lnSpc>
            <a:spcBef>
              <a:spcPct val="0"/>
            </a:spcBef>
            <a:spcAft>
              <a:spcPct val="20000"/>
            </a:spcAft>
            <a:buNone/>
          </a:pPr>
          <a:r>
            <a:rPr lang="lv-LV" sz="1600" kern="1200" dirty="0">
              <a:latin typeface="Verdana" panose="020B0604030504040204" pitchFamily="34" charset="0"/>
              <a:ea typeface="Verdana" panose="020B0604030504040204" pitchFamily="34" charset="0"/>
              <a:cs typeface="Verdana" panose="020B0604030504040204" pitchFamily="34" charset="0"/>
            </a:rPr>
            <a:t>Ministrijas iesniedz 2021.-2027. gadam plānotos investīciju projektus un īstenojamos pasākumus</a:t>
          </a:r>
          <a:endParaRPr lang="en-US" sz="1600" kern="1200" dirty="0">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11200">
            <a:lnSpc>
              <a:spcPct val="90000"/>
            </a:lnSpc>
            <a:spcBef>
              <a:spcPct val="0"/>
            </a:spcBef>
            <a:spcAft>
              <a:spcPct val="20000"/>
            </a:spcAft>
            <a:buNone/>
          </a:pPr>
          <a:r>
            <a:rPr lang="lv-LV" sz="1600" kern="1200" dirty="0">
              <a:latin typeface="Verdana" panose="020B0604030504040204" pitchFamily="34" charset="0"/>
              <a:ea typeface="Verdana" panose="020B0604030504040204" pitchFamily="34" charset="0"/>
              <a:cs typeface="Verdana" panose="020B0604030504040204" pitchFamily="34" charset="0"/>
            </a:rPr>
            <a:t>Projekti un pasākumi ir attiecināti uz NAP2027 </a:t>
          </a:r>
          <a:r>
            <a:rPr lang="lv-LV"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uzdevumiem u</a:t>
          </a:r>
          <a:r>
            <a:rPr lang="lv-LV" sz="1600" kern="1200" dirty="0">
              <a:latin typeface="Verdana" panose="020B0604030504040204" pitchFamily="34" charset="0"/>
              <a:ea typeface="Verdana" panose="020B0604030504040204" pitchFamily="34" charset="0"/>
              <a:cs typeface="Verdana" panose="020B0604030504040204" pitchFamily="34" charset="0"/>
            </a:rPr>
            <a:t>n indikatīvajiem finansēšanas avotiem, t.sk. ES daudzgadu budžeta ietvaru</a:t>
          </a:r>
          <a:endParaRPr lang="en-US" sz="1600" kern="1200" dirty="0">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11200">
            <a:lnSpc>
              <a:spcPct val="90000"/>
            </a:lnSpc>
            <a:spcBef>
              <a:spcPct val="0"/>
            </a:spcBef>
            <a:spcAft>
              <a:spcPct val="20000"/>
            </a:spcAft>
            <a:buNone/>
          </a:pP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0" y="565812"/>
        <a:ext cx="7580103" cy="1521450"/>
      </dsp:txXfrm>
    </dsp:sp>
    <dsp:sp modelId="{AD57BE4B-3676-6141-B123-4F7AF4C96356}">
      <dsp:nvSpPr>
        <dsp:cNvPr id="0" name=""/>
        <dsp:cNvSpPr/>
      </dsp:nvSpPr>
      <dsp:spPr>
        <a:xfrm>
          <a:off x="0" y="1922133"/>
          <a:ext cx="7580103" cy="503685"/>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b="1" kern="1200" dirty="0">
              <a:latin typeface="Verdana" panose="020B0604030504040204" pitchFamily="34" charset="0"/>
              <a:ea typeface="Verdana" panose="020B0604030504040204" pitchFamily="34" charset="0"/>
              <a:cs typeface="Verdana" panose="020B0604030504040204" pitchFamily="34" charset="0"/>
            </a:rPr>
            <a:t>Sociāli ekonomiskais novērtējums</a:t>
          </a:r>
          <a:endParaRPr lang="en-US" sz="2100" b="1" kern="1200" dirty="0">
            <a:latin typeface="Verdana" panose="020B0604030504040204" pitchFamily="34" charset="0"/>
            <a:ea typeface="Verdana" panose="020B0604030504040204" pitchFamily="34" charset="0"/>
            <a:cs typeface="Verdana" panose="020B0604030504040204" pitchFamily="34" charset="0"/>
          </a:endParaRPr>
        </a:p>
      </dsp:txBody>
      <dsp:txXfrm>
        <a:off x="24588" y="1946721"/>
        <a:ext cx="7530927" cy="454509"/>
      </dsp:txXfrm>
    </dsp:sp>
    <dsp:sp modelId="{EDE27F0D-DC44-4149-9641-AFD726994AE5}">
      <dsp:nvSpPr>
        <dsp:cNvPr id="0" name=""/>
        <dsp:cNvSpPr/>
      </dsp:nvSpPr>
      <dsp:spPr>
        <a:xfrm>
          <a:off x="0" y="2479244"/>
          <a:ext cx="7580103"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668" tIns="26670" rIns="149352" bIns="26670" numCol="1" spcCol="1270" anchor="t" anchorCtr="0">
          <a:noAutofit/>
        </a:bodyPr>
        <a:lstStyle/>
        <a:p>
          <a:pPr marL="171450" lvl="1" indent="-171450" algn="l" defTabSz="711200">
            <a:lnSpc>
              <a:spcPct val="90000"/>
            </a:lnSpc>
            <a:spcBef>
              <a:spcPct val="0"/>
            </a:spcBef>
            <a:spcAft>
              <a:spcPct val="20000"/>
            </a:spcAft>
            <a:buNone/>
          </a:pPr>
          <a:r>
            <a:rPr lang="lv-LV"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Pamatā - NAP2027 </a:t>
          </a:r>
          <a:r>
            <a:rPr lang="lv-LV" sz="1600" kern="1200" dirty="0">
              <a:latin typeface="Verdana" panose="020B0604030504040204" pitchFamily="34" charset="0"/>
              <a:ea typeface="Verdana" panose="020B0604030504040204" pitchFamily="34" charset="0"/>
              <a:cs typeface="Verdana" panose="020B0604030504040204" pitchFamily="34" charset="0"/>
            </a:rPr>
            <a:t>stratēģiskajos mērķos balstīti sociāli ekonomiskie faktori un horizontāli efektivitātes faktori</a:t>
          </a:r>
          <a:endParaRPr lang="en-US" sz="1600" kern="1200" dirty="0">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11200">
            <a:lnSpc>
              <a:spcPct val="90000"/>
            </a:lnSpc>
            <a:spcBef>
              <a:spcPct val="0"/>
            </a:spcBef>
            <a:spcAft>
              <a:spcPct val="20000"/>
            </a:spcAft>
            <a:buNone/>
          </a:pPr>
          <a:r>
            <a:rPr lang="lv-LV" sz="1600" kern="1200" dirty="0">
              <a:latin typeface="Verdana" panose="020B0604030504040204" pitchFamily="34" charset="0"/>
              <a:ea typeface="Verdana" panose="020B0604030504040204" pitchFamily="34" charset="0"/>
            </a:rPr>
            <a:t>Sociāli ekonomiskā no</a:t>
          </a:r>
          <a:r>
            <a:rPr lang="lv-LV" sz="1600" kern="1200" dirty="0">
              <a:solidFill>
                <a:schemeClr val="tx1"/>
              </a:solidFill>
              <a:latin typeface="Verdana" panose="020B0604030504040204" pitchFamily="34" charset="0"/>
              <a:ea typeface="Verdana" panose="020B0604030504040204" pitchFamily="34" charset="0"/>
            </a:rPr>
            <a:t>vērtējuma </a:t>
          </a:r>
          <a:r>
            <a:rPr lang="lv-LV" sz="1600" kern="1200" dirty="0">
              <a:latin typeface="Verdana" panose="020B0604030504040204" pitchFamily="34" charset="0"/>
              <a:ea typeface="Verdana" panose="020B0604030504040204" pitchFamily="34" charset="0"/>
              <a:cs typeface="Verdana" panose="020B0604030504040204" pitchFamily="34" charset="0"/>
            </a:rPr>
            <a:t>rezultātā katram pasākumam un projektam tiek veikts no</a:t>
          </a:r>
          <a:r>
            <a:rPr lang="lv-LV"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vērtējums projektu salīdzināšanai </a:t>
          </a:r>
          <a:endParaRPr lang="en-US" sz="16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0" y="2479244"/>
        <a:ext cx="7580103" cy="999809"/>
      </dsp:txXfrm>
    </dsp:sp>
    <dsp:sp modelId="{E1CECC6B-A373-1846-8329-C2AAB6020FCD}">
      <dsp:nvSpPr>
        <dsp:cNvPr id="0" name=""/>
        <dsp:cNvSpPr/>
      </dsp:nvSpPr>
      <dsp:spPr>
        <a:xfrm>
          <a:off x="0" y="3665125"/>
          <a:ext cx="7580103" cy="503685"/>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b="1" kern="1200" dirty="0">
              <a:latin typeface="Verdana" panose="020B0604030504040204" pitchFamily="34" charset="0"/>
              <a:ea typeface="Verdana" panose="020B0604030504040204" pitchFamily="34" charset="0"/>
              <a:cs typeface="Verdana" panose="020B0604030504040204" pitchFamily="34" charset="0"/>
            </a:rPr>
            <a:t>Projektu un pasākumu atlase</a:t>
          </a:r>
          <a:endParaRPr lang="en-US" sz="2100" b="1" kern="1200" dirty="0">
            <a:latin typeface="Verdana" panose="020B0604030504040204" pitchFamily="34" charset="0"/>
            <a:ea typeface="Verdana" panose="020B0604030504040204" pitchFamily="34" charset="0"/>
            <a:cs typeface="Verdana" panose="020B0604030504040204" pitchFamily="34" charset="0"/>
          </a:endParaRPr>
        </a:p>
      </dsp:txBody>
      <dsp:txXfrm>
        <a:off x="24588" y="3689713"/>
        <a:ext cx="7530927" cy="454509"/>
      </dsp:txXfrm>
    </dsp:sp>
    <dsp:sp modelId="{AA26200C-7A64-5343-BD93-EAA5E019AEDA}">
      <dsp:nvSpPr>
        <dsp:cNvPr id="0" name=""/>
        <dsp:cNvSpPr/>
      </dsp:nvSpPr>
      <dsp:spPr>
        <a:xfrm>
          <a:off x="0" y="4156569"/>
          <a:ext cx="7580103" cy="121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668" tIns="26670" rIns="149352" bIns="26670" numCol="1" spcCol="1270" anchor="t" anchorCtr="0">
          <a:noAutofit/>
        </a:bodyPr>
        <a:lstStyle/>
        <a:p>
          <a:pPr marL="171450" lvl="1" indent="-171450" algn="l" defTabSz="711200">
            <a:lnSpc>
              <a:spcPct val="90000"/>
            </a:lnSpc>
            <a:spcBef>
              <a:spcPct val="0"/>
            </a:spcBef>
            <a:spcAft>
              <a:spcPct val="20000"/>
            </a:spcAft>
            <a:buNone/>
          </a:pPr>
          <a:r>
            <a:rPr lang="lv-LV" sz="1600" kern="1200" dirty="0">
              <a:latin typeface="Verdana" panose="020B0604030504040204" pitchFamily="34" charset="0"/>
              <a:ea typeface="Verdana" panose="020B0604030504040204" pitchFamily="34" charset="0"/>
              <a:cs typeface="Verdana" panose="020B0604030504040204" pitchFamily="34" charset="0"/>
            </a:rPr>
            <a:t>Ņemot vērā projektu </a:t>
          </a:r>
          <a:r>
            <a:rPr lang="lv-LV" sz="1600" kern="1200" dirty="0" err="1">
              <a:latin typeface="Verdana" panose="020B0604030504040204" pitchFamily="34" charset="0"/>
              <a:ea typeface="Verdana" panose="020B0604030504040204" pitchFamily="34" charset="0"/>
              <a:cs typeface="Verdana" panose="020B0604030504040204" pitchFamily="34" charset="0"/>
            </a:rPr>
            <a:t>ranžējumu</a:t>
          </a:r>
          <a:r>
            <a:rPr lang="lv-LV" sz="1600" kern="1200" dirty="0">
              <a:latin typeface="Verdana" panose="020B0604030504040204" pitchFamily="34" charset="0"/>
              <a:ea typeface="Verdana" panose="020B0604030504040204" pitchFamily="34" charset="0"/>
              <a:cs typeface="Verdana" panose="020B0604030504040204" pitchFamily="34" charset="0"/>
            </a:rPr>
            <a:t> efektivitātes skalā, projekti tiek kartēti </a:t>
          </a:r>
          <a:r>
            <a:rPr lang="lv-LV" sz="1600" u="none" kern="1200" dirty="0">
              <a:solidFill>
                <a:schemeClr val="tx1"/>
              </a:solidFill>
              <a:latin typeface="Verdana" panose="020B0604030504040204" pitchFamily="34" charset="0"/>
              <a:ea typeface="Verdana" panose="020B0604030504040204" pitchFamily="34" charset="0"/>
              <a:cs typeface="Verdana" panose="020B0604030504040204" pitchFamily="34" charset="0"/>
            </a:rPr>
            <a:t>atbilstoši </a:t>
          </a:r>
          <a:r>
            <a:rPr lang="lv-LV"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finansējuma </a:t>
          </a:r>
          <a:r>
            <a:rPr lang="lv-LV" sz="1600" kern="1200" dirty="0">
              <a:latin typeface="Verdana" panose="020B0604030504040204" pitchFamily="34" charset="0"/>
              <a:ea typeface="Verdana" panose="020B0604030504040204" pitchFamily="34" charset="0"/>
              <a:cs typeface="Verdana" panose="020B0604030504040204" pitchFamily="34" charset="0"/>
            </a:rPr>
            <a:t>avotiem</a:t>
          </a:r>
          <a:r>
            <a:rPr lang="lv-LV" sz="1600" u="none" kern="1200" dirty="0">
              <a:solidFill>
                <a:schemeClr val="tx1"/>
              </a:solidFill>
              <a:latin typeface="Verdana" panose="020B0604030504040204" pitchFamily="34" charset="0"/>
              <a:ea typeface="Verdana" panose="020B0604030504040204" pitchFamily="34" charset="0"/>
              <a:cs typeface="Verdana" panose="020B0604030504040204" pitchFamily="34" charset="0"/>
            </a:rPr>
            <a:t>, to </a:t>
          </a:r>
          <a:r>
            <a:rPr lang="lv-LV"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apmēram </a:t>
          </a:r>
          <a:r>
            <a:rPr lang="lv-LV" sz="1600" kern="1200" dirty="0">
              <a:latin typeface="Verdana" panose="020B0604030504040204" pitchFamily="34" charset="0"/>
              <a:ea typeface="Verdana" panose="020B0604030504040204" pitchFamily="34" charset="0"/>
              <a:cs typeface="Verdana" panose="020B0604030504040204" pitchFamily="34" charset="0"/>
            </a:rPr>
            <a:t>un citiem ierobežojumiem</a:t>
          </a:r>
          <a:endParaRPr lang="en-US" sz="1600" kern="1200" dirty="0">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11200">
            <a:lnSpc>
              <a:spcPct val="90000"/>
            </a:lnSpc>
            <a:spcBef>
              <a:spcPct val="0"/>
            </a:spcBef>
            <a:spcAft>
              <a:spcPct val="20000"/>
            </a:spcAft>
            <a:buNone/>
          </a:pPr>
          <a:r>
            <a:rPr lang="lv-LV" sz="1600" kern="1200" dirty="0">
              <a:latin typeface="Verdana" panose="020B0604030504040204" pitchFamily="34" charset="0"/>
              <a:ea typeface="Verdana" panose="020B0604030504040204" pitchFamily="34" charset="0"/>
              <a:cs typeface="Verdana" panose="020B0604030504040204" pitchFamily="34" charset="0"/>
            </a:rPr>
            <a:t>Iegūtais rezultāts tiek integrēts NAP2027 struktūrā – </a:t>
          </a:r>
          <a:r>
            <a:rPr lang="lv-LV"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atbilstošajos </a:t>
          </a:r>
          <a:r>
            <a:rPr lang="lv-LV" sz="1600" kern="1200" dirty="0">
              <a:latin typeface="Verdana" panose="020B0604030504040204" pitchFamily="34" charset="0"/>
              <a:ea typeface="Verdana" panose="020B0604030504040204" pitchFamily="34" charset="0"/>
              <a:cs typeface="Verdana" panose="020B0604030504040204" pitchFamily="34" charset="0"/>
            </a:rPr>
            <a:t>uzdevumos, rīcības virzienos un prioritātēs</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0" y="4156569"/>
        <a:ext cx="7580103" cy="12171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0CCC1-4544-1D44-AC57-B0AD01CCC581}">
      <dsp:nvSpPr>
        <dsp:cNvPr id="0" name=""/>
        <dsp:cNvSpPr/>
      </dsp:nvSpPr>
      <dsp:spPr>
        <a:xfrm>
          <a:off x="0" y="2299"/>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83CD4C-CEA5-3A49-9441-B909B6326873}">
      <dsp:nvSpPr>
        <dsp:cNvPr id="0" name=""/>
        <dsp:cNvSpPr/>
      </dsp:nvSpPr>
      <dsp:spPr>
        <a:xfrm>
          <a:off x="0" y="2299"/>
          <a:ext cx="10515600" cy="156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en-US" sz="2500" kern="1200" dirty="0"/>
            <a:t>NAP2027 1. </a:t>
          </a:r>
          <a:r>
            <a:rPr lang="en-US" sz="2500" kern="1200" dirty="0" err="1"/>
            <a:t>redakcija</a:t>
          </a:r>
          <a:r>
            <a:rPr lang="en-US" sz="2500" kern="1200" dirty="0"/>
            <a:t> </a:t>
          </a:r>
          <a:r>
            <a:rPr lang="en-US" sz="2500" kern="1200" dirty="0" err="1"/>
            <a:t>neietver</a:t>
          </a:r>
          <a:r>
            <a:rPr lang="en-US" sz="2500" kern="1200" dirty="0"/>
            <a:t> </a:t>
          </a:r>
          <a:r>
            <a:rPr lang="en-US" sz="2500" kern="1200" dirty="0" err="1"/>
            <a:t>rīcības</a:t>
          </a:r>
          <a:r>
            <a:rPr lang="en-US" sz="2500" kern="1200" dirty="0"/>
            <a:t> </a:t>
          </a:r>
          <a:r>
            <a:rPr lang="en-US" sz="2500" kern="1200" dirty="0" err="1"/>
            <a:t>virzienu</a:t>
          </a:r>
          <a:r>
            <a:rPr lang="en-US" sz="2500" kern="1200" dirty="0"/>
            <a:t> </a:t>
          </a:r>
          <a:r>
            <a:rPr lang="en-US" sz="2500" kern="1200" dirty="0" err="1"/>
            <a:t>uzdevumu</a:t>
          </a:r>
          <a:r>
            <a:rPr lang="en-US" sz="2500" kern="1200" dirty="0"/>
            <a:t> </a:t>
          </a:r>
          <a:r>
            <a:rPr lang="en-US" sz="2500" kern="1200" dirty="0" err="1"/>
            <a:t>tālāku</a:t>
          </a:r>
          <a:r>
            <a:rPr lang="en-US" sz="2500" kern="1200" dirty="0"/>
            <a:t> </a:t>
          </a:r>
          <a:r>
            <a:rPr lang="en-US" sz="2500" kern="1200" dirty="0" err="1"/>
            <a:t>detalizāciju</a:t>
          </a:r>
          <a:r>
            <a:rPr lang="en-US" sz="2500" kern="1200" dirty="0"/>
            <a:t> </a:t>
          </a:r>
          <a:r>
            <a:rPr lang="en-US" sz="2500" u="sng" kern="1200" dirty="0"/>
            <a:t> un </a:t>
          </a:r>
          <a:r>
            <a:rPr lang="en-US" sz="2500" u="sng" kern="1200" dirty="0" err="1"/>
            <a:t>finansējuma</a:t>
          </a:r>
          <a:r>
            <a:rPr lang="en-US" sz="2500" u="sng" kern="1200" dirty="0"/>
            <a:t> </a:t>
          </a:r>
          <a:r>
            <a:rPr lang="en-US" sz="2500" kern="1200" dirty="0" err="1"/>
            <a:t>plānu</a:t>
          </a:r>
          <a:r>
            <a:rPr lang="en-US" sz="2500" kern="1200" dirty="0"/>
            <a:t> </a:t>
          </a:r>
          <a:r>
            <a:rPr lang="en-US" sz="2500" kern="1200" dirty="0" err="1"/>
            <a:t>konkrētiem</a:t>
          </a:r>
          <a:r>
            <a:rPr lang="en-US" sz="2500" kern="1200" dirty="0"/>
            <a:t> </a:t>
          </a:r>
          <a:r>
            <a:rPr lang="en-US" sz="2500" kern="1200" dirty="0" err="1"/>
            <a:t>projektiem</a:t>
          </a:r>
          <a:endParaRPr lang="en-US" sz="2500" kern="1200" dirty="0"/>
        </a:p>
      </dsp:txBody>
      <dsp:txXfrm>
        <a:off x="0" y="2299"/>
        <a:ext cx="10515600" cy="1568127"/>
      </dsp:txXfrm>
    </dsp:sp>
    <dsp:sp modelId="{A4A674AD-9924-924E-B4A8-683A62BBA294}">
      <dsp:nvSpPr>
        <dsp:cNvPr id="0" name=""/>
        <dsp:cNvSpPr/>
      </dsp:nvSpPr>
      <dsp:spPr>
        <a:xfrm>
          <a:off x="0" y="1570426"/>
          <a:ext cx="1051560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895A35-79CA-6441-AAAB-9651E9CC536D}">
      <dsp:nvSpPr>
        <dsp:cNvPr id="0" name=""/>
        <dsp:cNvSpPr/>
      </dsp:nvSpPr>
      <dsp:spPr>
        <a:xfrm>
          <a:off x="0" y="1570426"/>
          <a:ext cx="10515600" cy="156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en-US" sz="2500" kern="1200" dirty="0" err="1"/>
            <a:t>Līdz</a:t>
          </a:r>
          <a:r>
            <a:rPr lang="en-US" sz="2500" kern="1200" dirty="0"/>
            <a:t> </a:t>
          </a:r>
          <a:r>
            <a:rPr lang="en-US" sz="2500" kern="1200" dirty="0" err="1"/>
            <a:t>šim</a:t>
          </a:r>
          <a:r>
            <a:rPr lang="en-US" sz="2500" kern="1200" dirty="0"/>
            <a:t> </a:t>
          </a:r>
          <a:r>
            <a:rPr lang="en-US" sz="2500" kern="1200" dirty="0" err="1"/>
            <a:t>prioritāšu</a:t>
          </a:r>
          <a:r>
            <a:rPr lang="en-US" sz="2500" kern="1200" dirty="0"/>
            <a:t> </a:t>
          </a:r>
          <a:r>
            <a:rPr lang="en-US" sz="2500" kern="1200" dirty="0" err="1"/>
            <a:t>darba</a:t>
          </a:r>
          <a:r>
            <a:rPr lang="en-US" sz="2500" kern="1200" dirty="0"/>
            <a:t> </a:t>
          </a:r>
          <a:r>
            <a:rPr lang="en-US" sz="2500" kern="1200" dirty="0" err="1"/>
            <a:t>grupās</a:t>
          </a:r>
          <a:r>
            <a:rPr lang="en-US" sz="2500" kern="1200" dirty="0"/>
            <a:t> </a:t>
          </a:r>
          <a:r>
            <a:rPr lang="en-US" sz="2500" kern="1200" dirty="0" err="1"/>
            <a:t>izstrādātā</a:t>
          </a:r>
          <a:r>
            <a:rPr lang="en-US" sz="2500" kern="1200" dirty="0"/>
            <a:t> </a:t>
          </a:r>
          <a:r>
            <a:rPr lang="en-US" sz="2500" kern="1200" dirty="0" err="1"/>
            <a:t>uzdevumu</a:t>
          </a:r>
          <a:r>
            <a:rPr lang="en-US" sz="2500" kern="1200" dirty="0"/>
            <a:t> </a:t>
          </a:r>
          <a:r>
            <a:rPr lang="en-US" sz="2500" kern="1200" dirty="0" err="1"/>
            <a:t>tālāka</a:t>
          </a:r>
          <a:r>
            <a:rPr lang="en-US" sz="2500" kern="1200" dirty="0"/>
            <a:t> </a:t>
          </a:r>
          <a:r>
            <a:rPr lang="en-US" sz="2500" kern="1200" dirty="0" err="1"/>
            <a:t>detalizācija</a:t>
          </a:r>
          <a:r>
            <a:rPr lang="en-US" sz="2500" kern="1200" dirty="0"/>
            <a:t> </a:t>
          </a:r>
          <a:r>
            <a:rPr lang="en-US" sz="2500" kern="1200" dirty="0" err="1"/>
            <a:t>ir</a:t>
          </a:r>
          <a:r>
            <a:rPr lang="en-US" sz="2500" kern="1200" dirty="0"/>
            <a:t> par </a:t>
          </a:r>
          <a:r>
            <a:rPr lang="en-US" sz="2500" kern="1200" dirty="0" err="1"/>
            <a:t>pamatu</a:t>
          </a:r>
          <a:r>
            <a:rPr lang="en-US" sz="2500" kern="1200" dirty="0"/>
            <a:t> </a:t>
          </a:r>
          <a:r>
            <a:rPr lang="en-US" sz="2500" kern="1200" dirty="0" err="1"/>
            <a:t>publiskai</a:t>
          </a:r>
          <a:r>
            <a:rPr lang="en-US" sz="2500" kern="1200" dirty="0"/>
            <a:t> </a:t>
          </a:r>
          <a:r>
            <a:rPr lang="en-US" sz="2500" kern="1200" dirty="0" err="1"/>
            <a:t>pārvaldei</a:t>
          </a:r>
          <a:r>
            <a:rPr lang="en-US" sz="2500" kern="1200" dirty="0"/>
            <a:t>, </a:t>
          </a:r>
          <a:r>
            <a:rPr lang="en-US" sz="2500" kern="1200" dirty="0" err="1"/>
            <a:t>lai</a:t>
          </a:r>
          <a:r>
            <a:rPr lang="en-US" sz="2500" kern="1200" dirty="0"/>
            <a:t> </a:t>
          </a:r>
          <a:r>
            <a:rPr lang="en-US" sz="2500" kern="1200" dirty="0" err="1"/>
            <a:t>sagatvotu</a:t>
          </a:r>
          <a:r>
            <a:rPr lang="en-US" sz="2500" kern="1200" dirty="0"/>
            <a:t> </a:t>
          </a:r>
          <a:r>
            <a:rPr lang="en-US" sz="2500" kern="1200" dirty="0" err="1"/>
            <a:t>nepieciešamo</a:t>
          </a:r>
          <a:r>
            <a:rPr lang="en-US" sz="2500" kern="1200" dirty="0"/>
            <a:t> </a:t>
          </a:r>
          <a:r>
            <a:rPr lang="en-US" sz="2500" kern="1200" dirty="0" err="1"/>
            <a:t>investīciju</a:t>
          </a:r>
          <a:r>
            <a:rPr lang="en-US" sz="2500" kern="1200" dirty="0"/>
            <a:t> </a:t>
          </a:r>
          <a:r>
            <a:rPr lang="en-US" sz="2500" kern="1200" dirty="0" err="1"/>
            <a:t>pieprasījumu</a:t>
          </a:r>
          <a:r>
            <a:rPr lang="en-US" sz="2500" kern="1200" dirty="0"/>
            <a:t> NAP2027 </a:t>
          </a:r>
          <a:r>
            <a:rPr lang="en-US" sz="2500" kern="1200" dirty="0" err="1"/>
            <a:t>uzdevumu</a:t>
          </a:r>
          <a:r>
            <a:rPr lang="en-US" sz="2500" kern="1200" dirty="0"/>
            <a:t> </a:t>
          </a:r>
          <a:r>
            <a:rPr lang="lv-LV" sz="2500" kern="1200" dirty="0"/>
            <a:t>īstenošanai</a:t>
          </a:r>
          <a:endParaRPr lang="en-US" sz="2500" kern="1200" dirty="0"/>
        </a:p>
      </dsp:txBody>
      <dsp:txXfrm>
        <a:off x="0" y="1570426"/>
        <a:ext cx="10515600" cy="1568127"/>
      </dsp:txXfrm>
    </dsp:sp>
    <dsp:sp modelId="{A4775119-0AD1-FA43-B1C0-7DBFE91BDD55}">
      <dsp:nvSpPr>
        <dsp:cNvPr id="0" name=""/>
        <dsp:cNvSpPr/>
      </dsp:nvSpPr>
      <dsp:spPr>
        <a:xfrm>
          <a:off x="0" y="3138554"/>
          <a:ext cx="105156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5E4AF-A67F-684F-885A-2B3C5D2CD498}">
      <dsp:nvSpPr>
        <dsp:cNvPr id="0" name=""/>
        <dsp:cNvSpPr/>
      </dsp:nvSpPr>
      <dsp:spPr>
        <a:xfrm>
          <a:off x="0" y="3138554"/>
          <a:ext cx="10515600" cy="156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en-US" sz="2500" kern="1200" dirty="0"/>
            <a:t>NAP2027</a:t>
          </a:r>
          <a:r>
            <a:rPr lang="lv-LV" sz="2500" kern="1200" dirty="0"/>
            <a:t> indikatīvo</a:t>
          </a:r>
          <a:r>
            <a:rPr lang="en-US" sz="2500" kern="1200" dirty="0"/>
            <a:t> </a:t>
          </a:r>
          <a:r>
            <a:rPr lang="en-US" sz="2500" kern="1200" dirty="0" err="1"/>
            <a:t>investīciju</a:t>
          </a:r>
          <a:r>
            <a:rPr lang="en-US" sz="2500" kern="1200" dirty="0"/>
            <a:t> </a:t>
          </a:r>
          <a:r>
            <a:rPr lang="lv-LV" sz="2500" kern="1200" dirty="0"/>
            <a:t>projektu </a:t>
          </a:r>
          <a:r>
            <a:rPr lang="en-US" sz="2500" kern="1200" dirty="0" err="1"/>
            <a:t>saraksts</a:t>
          </a:r>
          <a:r>
            <a:rPr lang="en-US" sz="2500" kern="1200" dirty="0"/>
            <a:t> </a:t>
          </a:r>
          <a:r>
            <a:rPr lang="en-US" sz="2500" kern="1200" dirty="0" err="1"/>
            <a:t>tiks</a:t>
          </a:r>
          <a:r>
            <a:rPr lang="en-US" sz="2500" kern="1200" dirty="0"/>
            <a:t> </a:t>
          </a:r>
          <a:r>
            <a:rPr lang="lv-LV" sz="2500" kern="1200" dirty="0"/>
            <a:t>izskatīts</a:t>
          </a:r>
          <a:r>
            <a:rPr lang="en-US" sz="2500" kern="1200" dirty="0"/>
            <a:t> </a:t>
          </a:r>
          <a:r>
            <a:rPr lang="en-US" sz="2500" kern="1200" dirty="0" err="1"/>
            <a:t>Ministru</a:t>
          </a:r>
          <a:r>
            <a:rPr lang="en-US" sz="2500" kern="1200" dirty="0"/>
            <a:t> </a:t>
          </a:r>
          <a:r>
            <a:rPr lang="en-US" sz="2500" kern="1200" dirty="0" err="1"/>
            <a:t>kabineta</a:t>
          </a:r>
          <a:r>
            <a:rPr lang="en-US" sz="2500" kern="1200" dirty="0"/>
            <a:t> </a:t>
          </a:r>
          <a:r>
            <a:rPr lang="en-US" sz="2500" kern="1200" dirty="0" err="1"/>
            <a:t>līmenī</a:t>
          </a:r>
          <a:r>
            <a:rPr lang="en-US" sz="2500" kern="1200" dirty="0"/>
            <a:t>, </a:t>
          </a:r>
          <a:r>
            <a:rPr lang="en-US" sz="2500" kern="1200" dirty="0" err="1"/>
            <a:t>vienlaicīgi</a:t>
          </a:r>
          <a:r>
            <a:rPr lang="en-US" sz="2500" kern="1200" dirty="0"/>
            <a:t> </a:t>
          </a:r>
          <a:r>
            <a:rPr lang="en-US" sz="2500" kern="1200" dirty="0" err="1"/>
            <a:t>ar</a:t>
          </a:r>
          <a:r>
            <a:rPr lang="en-US" sz="2500" kern="1200" dirty="0"/>
            <a:t> NAP2027 </a:t>
          </a:r>
          <a:r>
            <a:rPr lang="lv-LV" sz="2500" kern="1200" dirty="0"/>
            <a:t>gala </a:t>
          </a:r>
          <a:r>
            <a:rPr lang="en-US" sz="2500" kern="1200" dirty="0" err="1"/>
            <a:t>redakciju</a:t>
          </a:r>
          <a:r>
            <a:rPr lang="en-US" sz="2500" kern="1200" dirty="0"/>
            <a:t> un </a:t>
          </a:r>
          <a:r>
            <a:rPr lang="en-US" sz="2500" kern="1200" dirty="0" err="1"/>
            <a:t>būs</a:t>
          </a:r>
          <a:r>
            <a:rPr lang="en-US" sz="2500" kern="1200" dirty="0"/>
            <a:t> par </a:t>
          </a:r>
          <a:r>
            <a:rPr lang="en-US" sz="2500" kern="1200" dirty="0" err="1"/>
            <a:t>pamatu</a:t>
          </a:r>
          <a:r>
            <a:rPr lang="en-US" sz="2500" kern="1200" dirty="0"/>
            <a:t> </a:t>
          </a:r>
          <a:r>
            <a:rPr lang="en-US" sz="2500" kern="1200" dirty="0" err="1"/>
            <a:t>turpmākam</a:t>
          </a:r>
          <a:r>
            <a:rPr lang="en-US" sz="2500" kern="1200" dirty="0"/>
            <a:t> </a:t>
          </a:r>
          <a:r>
            <a:rPr lang="en-US" sz="2500" kern="1200" dirty="0" err="1"/>
            <a:t>darbam</a:t>
          </a:r>
          <a:r>
            <a:rPr lang="en-US" sz="2500" kern="1200" dirty="0"/>
            <a:t> </a:t>
          </a:r>
          <a:r>
            <a:rPr lang="en-US" sz="2500" kern="1200" dirty="0" err="1"/>
            <a:t>publiskai</a:t>
          </a:r>
          <a:r>
            <a:rPr lang="en-US" sz="2500" kern="1200" dirty="0"/>
            <a:t> </a:t>
          </a:r>
          <a:r>
            <a:rPr lang="en-US" sz="2500" kern="1200" dirty="0" err="1"/>
            <a:t>pārvaldei</a:t>
          </a:r>
          <a:r>
            <a:rPr lang="en-US" sz="2500" kern="1200" dirty="0"/>
            <a:t> NAP2027 </a:t>
          </a:r>
          <a:r>
            <a:rPr lang="en-US" sz="2500" kern="1200" dirty="0" err="1"/>
            <a:t>ieviešanai</a:t>
          </a:r>
          <a:r>
            <a:rPr lang="lv-LV" sz="2500" kern="1200" dirty="0"/>
            <a:t> un ESF un VB plānošanai</a:t>
          </a:r>
          <a:r>
            <a:rPr lang="en-US" sz="2500" kern="1200" dirty="0"/>
            <a:t>.</a:t>
          </a:r>
        </a:p>
      </dsp:txBody>
      <dsp:txXfrm>
        <a:off x="0" y="3138554"/>
        <a:ext cx="10515600" cy="1568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77A54-4882-4A75-B545-E670256E79E6}">
      <dsp:nvSpPr>
        <dsp:cNvPr id="0" name=""/>
        <dsp:cNvSpPr/>
      </dsp:nvSpPr>
      <dsp:spPr>
        <a:xfrm>
          <a:off x="1123908" y="112666"/>
          <a:ext cx="2001189" cy="694986"/>
        </a:xfrm>
        <a:prstGeom prst="ellipse">
          <a:avLst/>
        </a:prstGeom>
        <a:solidFill>
          <a:schemeClr val="accent2">
            <a:tint val="50000"/>
            <a:alpha val="40000"/>
            <a:hueOff val="0"/>
            <a:satOff val="0"/>
            <a:lumOff val="0"/>
            <a:alphaOff val="0"/>
          </a:schemeClr>
        </a:solidFill>
        <a:ln>
          <a:noFill/>
        </a:ln>
        <a:effectLst/>
        <a:scene3d>
          <a:camera prst="orthographicFront"/>
          <a:lightRig rig="chilly" dir="t"/>
        </a:scene3d>
        <a:sp3d z="-152400" prstMaterial="matte"/>
      </dsp:spPr>
      <dsp:style>
        <a:lnRef idx="0">
          <a:scrgbClr r="0" g="0" b="0"/>
        </a:lnRef>
        <a:fillRef idx="1">
          <a:scrgbClr r="0" g="0" b="0"/>
        </a:fillRef>
        <a:effectRef idx="0">
          <a:scrgbClr r="0" g="0" b="0"/>
        </a:effectRef>
        <a:fontRef idx="minor"/>
      </dsp:style>
    </dsp:sp>
    <dsp:sp modelId="{C940EA08-058F-46FA-AD1D-973EF0D33194}">
      <dsp:nvSpPr>
        <dsp:cNvPr id="0" name=""/>
        <dsp:cNvSpPr/>
      </dsp:nvSpPr>
      <dsp:spPr>
        <a:xfrm>
          <a:off x="1933692" y="1814452"/>
          <a:ext cx="387827" cy="248209"/>
        </a:xfrm>
        <a:prstGeom prst="down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F23BB43-C4A4-472C-A163-CFF7D405DE12}">
      <dsp:nvSpPr>
        <dsp:cNvPr id="0" name=""/>
        <dsp:cNvSpPr/>
      </dsp:nvSpPr>
      <dsp:spPr>
        <a:xfrm>
          <a:off x="569219" y="1800717"/>
          <a:ext cx="3062154" cy="889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lv-LV" sz="1600" b="1" kern="1200" dirty="0">
            <a:latin typeface="Verdana" panose="020B0604030504040204" pitchFamily="34" charset="0"/>
            <a:ea typeface="Verdana" panose="020B0604030504040204" pitchFamily="34" charset="0"/>
            <a:cs typeface="Verdana" panose="020B0604030504040204" pitchFamily="34" charset="0"/>
          </a:endParaRPr>
        </a:p>
        <a:p>
          <a:pPr marL="0" lvl="0" indent="0" algn="ctr" defTabSz="711200">
            <a:lnSpc>
              <a:spcPct val="90000"/>
            </a:lnSpc>
            <a:spcBef>
              <a:spcPct val="0"/>
            </a:spcBef>
            <a:spcAft>
              <a:spcPct val="35000"/>
            </a:spcAft>
            <a:buNone/>
          </a:pPr>
          <a:endParaRPr lang="lv-LV" sz="1600" b="1" kern="1200" dirty="0">
            <a:latin typeface="Verdana" panose="020B0604030504040204" pitchFamily="34" charset="0"/>
            <a:ea typeface="Verdana" panose="020B0604030504040204" pitchFamily="34" charset="0"/>
            <a:cs typeface="Verdana" panose="020B0604030504040204" pitchFamily="34" charset="0"/>
          </a:endParaRPr>
        </a:p>
        <a:p>
          <a:pPr marL="0" lvl="0" indent="0" algn="ctr" defTabSz="711200">
            <a:lnSpc>
              <a:spcPct val="90000"/>
            </a:lnSpc>
            <a:spcBef>
              <a:spcPct val="0"/>
            </a:spcBef>
            <a:spcAft>
              <a:spcPct val="35000"/>
            </a:spcAft>
            <a:buNone/>
          </a:pPr>
          <a:r>
            <a:rPr lang="lv-LV" sz="1600" b="1" kern="1200" dirty="0">
              <a:solidFill>
                <a:srgbClr val="9D2235"/>
              </a:solidFill>
              <a:latin typeface="Verdana" panose="020B0604030504040204" pitchFamily="34" charset="0"/>
              <a:ea typeface="Verdana" panose="020B0604030504040204" pitchFamily="34" charset="0"/>
              <a:cs typeface="Verdana" panose="020B0604030504040204" pitchFamily="34" charset="0"/>
            </a:rPr>
            <a:t>NAP "kodola" ziņojums</a:t>
          </a:r>
        </a:p>
      </dsp:txBody>
      <dsp:txXfrm>
        <a:off x="569219" y="1800717"/>
        <a:ext cx="3062154" cy="889998"/>
      </dsp:txXfrm>
    </dsp:sp>
    <dsp:sp modelId="{35E0D9A5-2E0B-4503-9170-796608DBD55E}">
      <dsp:nvSpPr>
        <dsp:cNvPr id="0" name=""/>
        <dsp:cNvSpPr/>
      </dsp:nvSpPr>
      <dsp:spPr>
        <a:xfrm>
          <a:off x="1578963" y="861328"/>
          <a:ext cx="1243108" cy="698089"/>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lv-LV" sz="1000" kern="1200" dirty="0">
              <a:solidFill>
                <a:schemeClr val="tx1"/>
              </a:solidFill>
              <a:latin typeface="Verdana" panose="020B0604030504040204" pitchFamily="34" charset="0"/>
              <a:ea typeface="Verdana" panose="020B0604030504040204" pitchFamily="34" charset="0"/>
              <a:cs typeface="Verdana" panose="020B0604030504040204" pitchFamily="34" charset="0"/>
            </a:rPr>
            <a:t>Secinājumi par problēmu cēloņiem</a:t>
          </a:r>
        </a:p>
      </dsp:txBody>
      <dsp:txXfrm>
        <a:off x="1761012" y="963561"/>
        <a:ext cx="879010" cy="493623"/>
      </dsp:txXfrm>
    </dsp:sp>
    <dsp:sp modelId="{B852BD1F-70E3-44FA-ABB3-9758B05CF1F2}">
      <dsp:nvSpPr>
        <dsp:cNvPr id="0" name=""/>
        <dsp:cNvSpPr/>
      </dsp:nvSpPr>
      <dsp:spPr>
        <a:xfrm>
          <a:off x="1181753" y="337606"/>
          <a:ext cx="1038484" cy="698089"/>
        </a:xfrm>
        <a:prstGeom prst="ellipse">
          <a:avLst/>
        </a:prstGeom>
        <a:solidFill>
          <a:schemeClr val="accent2">
            <a:hueOff val="-727682"/>
            <a:satOff val="-41964"/>
            <a:lumOff val="431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lv-LV" sz="10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Pieejamo pētījumu analīze </a:t>
          </a:r>
        </a:p>
      </dsp:txBody>
      <dsp:txXfrm>
        <a:off x="1333835" y="439839"/>
        <a:ext cx="734320" cy="493623"/>
      </dsp:txXfrm>
    </dsp:sp>
    <dsp:sp modelId="{1AC45099-9D69-4284-B832-C0C53427E39A}">
      <dsp:nvSpPr>
        <dsp:cNvPr id="0" name=""/>
        <dsp:cNvSpPr/>
      </dsp:nvSpPr>
      <dsp:spPr>
        <a:xfrm>
          <a:off x="1846667" y="268741"/>
          <a:ext cx="1155770" cy="676225"/>
        </a:xfrm>
        <a:prstGeom prst="ellipse">
          <a:avLst/>
        </a:prstGeom>
        <a:solidFill>
          <a:schemeClr val="accent2">
            <a:hueOff val="-1455363"/>
            <a:satOff val="-83928"/>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lv-LV" sz="1000" kern="1200" dirty="0">
              <a:solidFill>
                <a:schemeClr val="tx1"/>
              </a:solidFill>
              <a:latin typeface="Verdana" panose="020B0604030504040204" pitchFamily="34" charset="0"/>
              <a:ea typeface="Verdana" panose="020B0604030504040204" pitchFamily="34" charset="0"/>
              <a:cs typeface="Verdana" panose="020B0604030504040204" pitchFamily="34" charset="0"/>
            </a:rPr>
            <a:t>Latvija 2030</a:t>
          </a:r>
        </a:p>
        <a:p>
          <a:pPr marL="0" lvl="0" indent="0" algn="ctr" defTabSz="444500">
            <a:lnSpc>
              <a:spcPct val="90000"/>
            </a:lnSpc>
            <a:spcBef>
              <a:spcPct val="0"/>
            </a:spcBef>
            <a:spcAft>
              <a:spcPct val="35000"/>
            </a:spcAft>
            <a:buNone/>
          </a:pPr>
          <a:r>
            <a:rPr lang="lv-LV" sz="10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prioritātes</a:t>
          </a:r>
        </a:p>
      </dsp:txBody>
      <dsp:txXfrm>
        <a:off x="2015926" y="367772"/>
        <a:ext cx="817252" cy="478163"/>
      </dsp:txXfrm>
    </dsp:sp>
    <dsp:sp modelId="{E3C55E55-4D04-411B-B665-103E37DD828F}">
      <dsp:nvSpPr>
        <dsp:cNvPr id="0" name=""/>
        <dsp:cNvSpPr/>
      </dsp:nvSpPr>
      <dsp:spPr>
        <a:xfrm>
          <a:off x="828795" y="-8864"/>
          <a:ext cx="2539980" cy="2209397"/>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dkEdge">
          <a:bevelT w="127000" h="25400"/>
        </a:sp3d>
      </dsp:spPr>
      <dsp:style>
        <a:lnRef idx="1">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16F4B-13C6-4318-B915-E5CED61633A0}">
      <dsp:nvSpPr>
        <dsp:cNvPr id="0" name=""/>
        <dsp:cNvSpPr/>
      </dsp:nvSpPr>
      <dsp:spPr>
        <a:xfrm rot="5400000">
          <a:off x="391064" y="1984480"/>
          <a:ext cx="1164358" cy="1937465"/>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647C9-056C-49B5-BE52-258DE2791BF6}">
      <dsp:nvSpPr>
        <dsp:cNvPr id="0" name=""/>
        <dsp:cNvSpPr/>
      </dsp:nvSpPr>
      <dsp:spPr>
        <a:xfrm>
          <a:off x="196704" y="2563365"/>
          <a:ext cx="1749155" cy="153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cs typeface="Verdana" panose="020B0604030504040204" pitchFamily="34" charset="0"/>
            </a:rPr>
            <a:t>Darba grupas detalizē prioritāšu virzienus, ietveramos uzdevumus un indikatorus</a:t>
          </a:r>
        </a:p>
        <a:p>
          <a:pPr marL="0" lvl="0" indent="0" algn="l" defTabSz="533400">
            <a:lnSpc>
              <a:spcPct val="90000"/>
            </a:lnSpc>
            <a:spcBef>
              <a:spcPct val="0"/>
            </a:spcBef>
            <a:spcAft>
              <a:spcPct val="35000"/>
            </a:spcAft>
            <a:buNone/>
          </a:pPr>
          <a:r>
            <a:rPr lang="lv-LV" sz="1200" b="1" kern="1200" dirty="0">
              <a:latin typeface="Verdana" panose="020B0604030504040204" pitchFamily="34" charset="0"/>
              <a:ea typeface="Verdana" panose="020B0604030504040204" pitchFamily="34" charset="0"/>
              <a:cs typeface="Verdana" panose="020B0604030504040204" pitchFamily="34" charset="0"/>
            </a:rPr>
            <a:t>2019. g. maijs - jūlijs </a:t>
          </a:r>
          <a:endParaRPr lang="lv-LV" sz="1200" kern="1200" dirty="0"/>
        </a:p>
      </dsp:txBody>
      <dsp:txXfrm>
        <a:off x="196704" y="2563365"/>
        <a:ext cx="1749155" cy="1533237"/>
      </dsp:txXfrm>
    </dsp:sp>
    <dsp:sp modelId="{0645F731-3459-4DCD-B8B2-64EFD59BC467}">
      <dsp:nvSpPr>
        <dsp:cNvPr id="0" name=""/>
        <dsp:cNvSpPr/>
      </dsp:nvSpPr>
      <dsp:spPr>
        <a:xfrm>
          <a:off x="1615829" y="1841842"/>
          <a:ext cx="330029" cy="330029"/>
        </a:xfrm>
        <a:prstGeom prst="triangle">
          <a:avLst>
            <a:gd name="adj" fmla="val 100000"/>
          </a:avLst>
        </a:prstGeom>
        <a:solidFill>
          <a:schemeClr val="accent3">
            <a:hueOff val="338825"/>
            <a:satOff val="12500"/>
            <a:lumOff val="-1838"/>
            <a:alphaOff val="0"/>
          </a:schemeClr>
        </a:solidFill>
        <a:ln w="12700" cap="flat" cmpd="sng" algn="ctr">
          <a:solidFill>
            <a:schemeClr val="accent3">
              <a:hueOff val="338825"/>
              <a:satOff val="12500"/>
              <a:lumOff val="-18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4E1FA5-BBD1-4C74-958A-881AF0B7686F}">
      <dsp:nvSpPr>
        <dsp:cNvPr id="0" name=""/>
        <dsp:cNvSpPr/>
      </dsp:nvSpPr>
      <dsp:spPr>
        <a:xfrm rot="5400000">
          <a:off x="2532372" y="1454612"/>
          <a:ext cx="1164358" cy="1937465"/>
        </a:xfrm>
        <a:prstGeom prst="corner">
          <a:avLst>
            <a:gd name="adj1" fmla="val 16120"/>
            <a:gd name="adj2" fmla="val 16110"/>
          </a:avLst>
        </a:prstGeom>
        <a:solidFill>
          <a:schemeClr val="accent3">
            <a:hueOff val="677650"/>
            <a:satOff val="25000"/>
            <a:lumOff val="-3676"/>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E22334-0194-4C25-B22D-5C84FD990A47}">
      <dsp:nvSpPr>
        <dsp:cNvPr id="0" name=""/>
        <dsp:cNvSpPr/>
      </dsp:nvSpPr>
      <dsp:spPr>
        <a:xfrm>
          <a:off x="2338011" y="2033497"/>
          <a:ext cx="1749155" cy="153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cs typeface="Verdana" panose="020B0604030504040204" pitchFamily="34" charset="0"/>
            </a:rPr>
            <a:t>PKC konsolidē DG rezultātus, iesniedz Attīstības komitejā un NAP padomē NAP2027 1. redakcijas projektu</a:t>
          </a:r>
        </a:p>
        <a:p>
          <a:pPr marL="0" lvl="0" indent="0" algn="l" defTabSz="533400">
            <a:lnSpc>
              <a:spcPct val="90000"/>
            </a:lnSpc>
            <a:spcBef>
              <a:spcPct val="0"/>
            </a:spcBef>
            <a:spcAft>
              <a:spcPct val="35000"/>
            </a:spcAft>
            <a:buNone/>
          </a:pPr>
          <a:endParaRPr lang="lv-LV" sz="1200" b="1" kern="1200" dirty="0">
            <a:latin typeface="Verdana" panose="020B0604030504040204" pitchFamily="34" charset="0"/>
            <a:ea typeface="Verdana" panose="020B0604030504040204" pitchFamily="34" charset="0"/>
          </a:endParaRPr>
        </a:p>
        <a:p>
          <a:pPr marL="0" lvl="0" indent="0" algn="l" defTabSz="533400">
            <a:lnSpc>
              <a:spcPct val="90000"/>
            </a:lnSpc>
            <a:spcBef>
              <a:spcPct val="0"/>
            </a:spcBef>
            <a:spcAft>
              <a:spcPct val="35000"/>
            </a:spcAft>
            <a:buNone/>
          </a:pPr>
          <a:r>
            <a:rPr lang="lv-LV" sz="1200" b="1" kern="1200" dirty="0">
              <a:latin typeface="Verdana" panose="020B0604030504040204" pitchFamily="34" charset="0"/>
              <a:ea typeface="Verdana" panose="020B0604030504040204" pitchFamily="34" charset="0"/>
            </a:rPr>
            <a:t>Līdz 2019. g. septembrim</a:t>
          </a:r>
          <a:endParaRPr lang="lv-LV" sz="1200" kern="1200" dirty="0"/>
        </a:p>
      </dsp:txBody>
      <dsp:txXfrm>
        <a:off x="2338011" y="2033497"/>
        <a:ext cx="1749155" cy="1533237"/>
      </dsp:txXfrm>
    </dsp:sp>
    <dsp:sp modelId="{3D641D27-BD8A-4FEF-A99C-F12E7EF299D3}">
      <dsp:nvSpPr>
        <dsp:cNvPr id="0" name=""/>
        <dsp:cNvSpPr/>
      </dsp:nvSpPr>
      <dsp:spPr>
        <a:xfrm>
          <a:off x="3757137" y="1311973"/>
          <a:ext cx="330029" cy="330029"/>
        </a:xfrm>
        <a:prstGeom prst="triangle">
          <a:avLst>
            <a:gd name="adj" fmla="val 100000"/>
          </a:avLst>
        </a:prstGeom>
        <a:solidFill>
          <a:schemeClr val="accent3">
            <a:hueOff val="1016475"/>
            <a:satOff val="37500"/>
            <a:lumOff val="-5515"/>
            <a:alphaOff val="0"/>
          </a:schemeClr>
        </a:solidFill>
        <a:ln w="12700" cap="flat" cmpd="sng" algn="ctr">
          <a:solidFill>
            <a:schemeClr val="accent3">
              <a:hueOff val="1016475"/>
              <a:satOff val="37500"/>
              <a:lumOff val="-55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9722D-A3EE-4E52-9EE1-A0CEDC0F9559}">
      <dsp:nvSpPr>
        <dsp:cNvPr id="0" name=""/>
        <dsp:cNvSpPr/>
      </dsp:nvSpPr>
      <dsp:spPr>
        <a:xfrm rot="5400000">
          <a:off x="4673679" y="924743"/>
          <a:ext cx="1164358" cy="1937465"/>
        </a:xfrm>
        <a:prstGeom prst="corner">
          <a:avLst>
            <a:gd name="adj1" fmla="val 16120"/>
            <a:gd name="adj2" fmla="val 16110"/>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83223A-964E-48CF-AA26-4B0597AA0DA0}">
      <dsp:nvSpPr>
        <dsp:cNvPr id="0" name=""/>
        <dsp:cNvSpPr/>
      </dsp:nvSpPr>
      <dsp:spPr>
        <a:xfrm>
          <a:off x="4479319" y="1503628"/>
          <a:ext cx="1749155" cy="153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cs typeface="Verdana" panose="020B0604030504040204" pitchFamily="34" charset="0"/>
            </a:rPr>
            <a:t>NAP 1. redakcijas sabiedriskā apspriešana un </a:t>
          </a:r>
        </a:p>
        <a:p>
          <a:pPr marL="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cs typeface="Verdana" panose="020B0604030504040204" pitchFamily="34" charset="0"/>
            </a:rPr>
            <a:t>stratēģiskās ietekmes uz vidi novērtējums (SIVN)</a:t>
          </a:r>
        </a:p>
        <a:p>
          <a:pPr marL="0" lvl="0" indent="0" algn="l" defTabSz="533400">
            <a:lnSpc>
              <a:spcPct val="90000"/>
            </a:lnSpc>
            <a:spcBef>
              <a:spcPct val="0"/>
            </a:spcBef>
            <a:spcAft>
              <a:spcPct val="35000"/>
            </a:spcAft>
            <a:buNone/>
          </a:pPr>
          <a:endParaRPr lang="lv-LV" sz="1200" kern="1200" dirty="0">
            <a:latin typeface="Verdana" panose="020B0604030504040204" pitchFamily="34" charset="0"/>
            <a:ea typeface="Verdana" panose="020B0604030504040204" pitchFamily="34" charset="0"/>
            <a:cs typeface="Verdana" panose="020B0604030504040204" pitchFamily="34" charset="0"/>
          </a:endParaRPr>
        </a:p>
        <a:p>
          <a:pPr marL="0" lvl="0" indent="0" algn="l" defTabSz="533400">
            <a:lnSpc>
              <a:spcPct val="90000"/>
            </a:lnSpc>
            <a:spcBef>
              <a:spcPct val="0"/>
            </a:spcBef>
            <a:spcAft>
              <a:spcPct val="35000"/>
            </a:spcAft>
            <a:buNone/>
          </a:pPr>
          <a:endParaRPr lang="lv-LV" sz="1200" kern="1200" dirty="0">
            <a:latin typeface="Verdana" panose="020B0604030504040204" pitchFamily="34" charset="0"/>
            <a:ea typeface="Verdana" panose="020B0604030504040204" pitchFamily="34" charset="0"/>
            <a:cs typeface="Verdana" panose="020B0604030504040204" pitchFamily="34" charset="0"/>
          </a:endParaRPr>
        </a:p>
        <a:p>
          <a:pPr marL="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cs typeface="Verdana" panose="020B0604030504040204" pitchFamily="34" charset="0"/>
            </a:rPr>
            <a:t>D</a:t>
          </a:r>
          <a:r>
            <a:rPr lang="en-US" sz="1200" kern="1200" dirty="0">
              <a:latin typeface="Verdana" panose="020B0604030504040204" pitchFamily="34" charset="0"/>
              <a:ea typeface="Verdana" panose="020B0604030504040204" pitchFamily="34" charset="0"/>
              <a:cs typeface="Verdana" panose="020B0604030504040204" pitchFamily="34" charset="0"/>
            </a:rPr>
            <a:t>arbs </a:t>
          </a:r>
          <a:r>
            <a:rPr lang="en-US" sz="1200" kern="1200" dirty="0" err="1">
              <a:latin typeface="Verdana" panose="020B0604030504040204" pitchFamily="34" charset="0"/>
              <a:ea typeface="Verdana" panose="020B0604030504040204" pitchFamily="34" charset="0"/>
              <a:cs typeface="Verdana" panose="020B0604030504040204" pitchFamily="34" charset="0"/>
            </a:rPr>
            <a:t>ar</a:t>
          </a:r>
          <a:r>
            <a:rPr lang="en-US" sz="1200" kern="1200" dirty="0">
              <a:latin typeface="Verdana" panose="020B0604030504040204" pitchFamily="34" charset="0"/>
              <a:ea typeface="Verdana" panose="020B0604030504040204" pitchFamily="34" charset="0"/>
              <a:cs typeface="Verdana" panose="020B0604030504040204" pitchFamily="34" charset="0"/>
            </a:rPr>
            <a:t> </a:t>
          </a:r>
          <a:r>
            <a:rPr lang="en-US" sz="1200" kern="1200" dirty="0" err="1">
              <a:latin typeface="Verdana" panose="020B0604030504040204" pitchFamily="34" charset="0"/>
              <a:ea typeface="Verdana" panose="020B0604030504040204" pitchFamily="34" charset="0"/>
              <a:cs typeface="Verdana" panose="020B0604030504040204" pitchFamily="34" charset="0"/>
            </a:rPr>
            <a:t>investīciju</a:t>
          </a:r>
          <a:r>
            <a:rPr lang="en-US" sz="1200" kern="1200" dirty="0">
              <a:latin typeface="Verdana" panose="020B0604030504040204" pitchFamily="34" charset="0"/>
              <a:ea typeface="Verdana" panose="020B0604030504040204" pitchFamily="34" charset="0"/>
              <a:cs typeface="Verdana" panose="020B0604030504040204" pitchFamily="34" charset="0"/>
            </a:rPr>
            <a:t> </a:t>
          </a:r>
          <a:r>
            <a:rPr lang="en-US" sz="1200" kern="1200" dirty="0" err="1">
              <a:latin typeface="Verdana" panose="020B0604030504040204" pitchFamily="34" charset="0"/>
              <a:ea typeface="Verdana" panose="020B0604030504040204" pitchFamily="34" charset="0"/>
              <a:cs typeface="Verdana" panose="020B0604030504040204" pitchFamily="34" charset="0"/>
            </a:rPr>
            <a:t>pieprasījumu</a:t>
          </a:r>
          <a:r>
            <a:rPr lang="lv-LV" sz="1200" kern="1200" dirty="0">
              <a:latin typeface="Verdana" panose="020B0604030504040204" pitchFamily="34" charset="0"/>
              <a:ea typeface="Verdana" panose="020B0604030504040204" pitchFamily="34" charset="0"/>
              <a:cs typeface="Verdana" panose="020B0604030504040204" pitchFamily="34" charset="0"/>
            </a:rPr>
            <a:t>  formulēšanu (ministrijas)</a:t>
          </a:r>
        </a:p>
        <a:p>
          <a:pPr marL="0" lvl="0" indent="0" algn="l" defTabSz="533400">
            <a:lnSpc>
              <a:spcPct val="90000"/>
            </a:lnSpc>
            <a:spcBef>
              <a:spcPct val="0"/>
            </a:spcBef>
            <a:spcAft>
              <a:spcPct val="35000"/>
            </a:spcAft>
            <a:buNone/>
          </a:pPr>
          <a:endParaRPr lang="lv-LV" sz="1200" b="1" kern="1200" dirty="0">
            <a:latin typeface="Verdana" panose="020B0604030504040204" pitchFamily="34" charset="0"/>
            <a:ea typeface="Verdana" panose="020B0604030504040204" pitchFamily="34" charset="0"/>
          </a:endParaRPr>
        </a:p>
        <a:p>
          <a:pPr marL="0" lvl="0" indent="0" algn="l" defTabSz="533400">
            <a:lnSpc>
              <a:spcPct val="90000"/>
            </a:lnSpc>
            <a:spcBef>
              <a:spcPct val="0"/>
            </a:spcBef>
            <a:spcAft>
              <a:spcPct val="35000"/>
            </a:spcAft>
            <a:buNone/>
          </a:pPr>
          <a:r>
            <a:rPr lang="lv-LV" sz="1200" b="1" kern="1200" dirty="0">
              <a:latin typeface="Verdana" panose="020B0604030504040204" pitchFamily="34" charset="0"/>
              <a:ea typeface="Verdana" panose="020B0604030504040204" pitchFamily="34" charset="0"/>
            </a:rPr>
            <a:t>2019. g. oktobris</a:t>
          </a:r>
          <a:endParaRPr lang="lv-LV" sz="1200" kern="1200" dirty="0"/>
        </a:p>
      </dsp:txBody>
      <dsp:txXfrm>
        <a:off x="4479319" y="1503628"/>
        <a:ext cx="1749155" cy="1533237"/>
      </dsp:txXfrm>
    </dsp:sp>
    <dsp:sp modelId="{C90BA7B2-5331-4A0A-8F5C-0C08C39AD48E}">
      <dsp:nvSpPr>
        <dsp:cNvPr id="0" name=""/>
        <dsp:cNvSpPr/>
      </dsp:nvSpPr>
      <dsp:spPr>
        <a:xfrm>
          <a:off x="5898445" y="782105"/>
          <a:ext cx="330029" cy="330029"/>
        </a:xfrm>
        <a:prstGeom prst="triangle">
          <a:avLst>
            <a:gd name="adj" fmla="val 100000"/>
          </a:avLst>
        </a:prstGeom>
        <a:solidFill>
          <a:schemeClr val="accent3">
            <a:hueOff val="1694124"/>
            <a:satOff val="62500"/>
            <a:lumOff val="-9191"/>
            <a:alphaOff val="0"/>
          </a:schemeClr>
        </a:solidFill>
        <a:ln w="12700" cap="flat" cmpd="sng" algn="ctr">
          <a:solidFill>
            <a:schemeClr val="accent3">
              <a:hueOff val="1694124"/>
              <a:satOff val="62500"/>
              <a:lumOff val="-91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DBEE12-897A-41B9-A51A-48C4E4CE6570}">
      <dsp:nvSpPr>
        <dsp:cNvPr id="0" name=""/>
        <dsp:cNvSpPr/>
      </dsp:nvSpPr>
      <dsp:spPr>
        <a:xfrm rot="5400000">
          <a:off x="6814987" y="394874"/>
          <a:ext cx="1164358" cy="1937465"/>
        </a:xfrm>
        <a:prstGeom prst="corner">
          <a:avLst>
            <a:gd name="adj1" fmla="val 16120"/>
            <a:gd name="adj2" fmla="val 16110"/>
          </a:avLst>
        </a:prstGeom>
        <a:solidFill>
          <a:schemeClr val="accent3">
            <a:hueOff val="2032949"/>
            <a:satOff val="75000"/>
            <a:lumOff val="-11029"/>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FD3420-8194-42ED-B56A-3B43E8CFF120}">
      <dsp:nvSpPr>
        <dsp:cNvPr id="0" name=""/>
        <dsp:cNvSpPr/>
      </dsp:nvSpPr>
      <dsp:spPr>
        <a:xfrm>
          <a:off x="6620626" y="973759"/>
          <a:ext cx="1749155" cy="153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cs typeface="Verdana" panose="020B0604030504040204" pitchFamily="34" charset="0"/>
            </a:rPr>
            <a:t>PKC, ņemot vērā SIVN un publiskās apspriešanas rezultātus, sagatavo un iesniedz Attīstības komitejā, NAP padomē un Ministru kabinetā NAP2027 gala redakciju</a:t>
          </a:r>
        </a:p>
        <a:p>
          <a:pPr marL="0" lvl="0" indent="0" algn="l" defTabSz="533400">
            <a:lnSpc>
              <a:spcPct val="90000"/>
            </a:lnSpc>
            <a:spcBef>
              <a:spcPct val="0"/>
            </a:spcBef>
            <a:spcAft>
              <a:spcPct val="35000"/>
            </a:spcAft>
            <a:buNone/>
          </a:pPr>
          <a:endParaRPr lang="lv-LV" sz="1200" kern="1200" dirty="0">
            <a:latin typeface="Verdana" panose="020B0604030504040204" pitchFamily="34" charset="0"/>
            <a:ea typeface="Verdana" panose="020B0604030504040204" pitchFamily="34" charset="0"/>
            <a:cs typeface="Verdana" panose="020B0604030504040204" pitchFamily="34" charset="0"/>
          </a:endParaRPr>
        </a:p>
        <a:p>
          <a:pPr marL="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cs typeface="Verdana" panose="020B0604030504040204" pitchFamily="34" charset="0"/>
            </a:rPr>
            <a:t>Darbs ar indikatīvo investīciju pieprasījumu </a:t>
          </a:r>
          <a:r>
            <a:rPr lang="lv-LV" sz="1200" kern="1200" dirty="0" err="1">
              <a:latin typeface="Verdana" panose="020B0604030504040204" pitchFamily="34" charset="0"/>
              <a:ea typeface="Verdana" panose="020B0604030504040204" pitchFamily="34" charset="0"/>
              <a:cs typeface="Verdana" panose="020B0604030504040204" pitchFamily="34" charset="0"/>
            </a:rPr>
            <a:t>ranžēšanu</a:t>
          </a:r>
          <a:r>
            <a:rPr lang="lv-LV" sz="1200" kern="1200" dirty="0">
              <a:latin typeface="Verdana" panose="020B0604030504040204" pitchFamily="34" charset="0"/>
              <a:ea typeface="Verdana" panose="020B0604030504040204" pitchFamily="34" charset="0"/>
              <a:cs typeface="Verdana" panose="020B0604030504040204" pitchFamily="34" charset="0"/>
            </a:rPr>
            <a:t> (PKC)</a:t>
          </a:r>
        </a:p>
        <a:p>
          <a:pPr marL="0" lvl="0" indent="0" algn="l" defTabSz="533400">
            <a:lnSpc>
              <a:spcPct val="90000"/>
            </a:lnSpc>
            <a:spcBef>
              <a:spcPct val="0"/>
            </a:spcBef>
            <a:spcAft>
              <a:spcPct val="35000"/>
            </a:spcAft>
            <a:buNone/>
          </a:pPr>
          <a:endParaRPr lang="lv-LV" sz="1100" b="1" kern="1200" dirty="0">
            <a:latin typeface="Verdana" panose="020B0604030504040204" pitchFamily="34" charset="0"/>
            <a:ea typeface="Verdana" panose="020B0604030504040204" pitchFamily="34" charset="0"/>
          </a:endParaRPr>
        </a:p>
        <a:p>
          <a:pPr marL="0" lvl="0" indent="0" algn="l" defTabSz="533400">
            <a:lnSpc>
              <a:spcPct val="90000"/>
            </a:lnSpc>
            <a:spcBef>
              <a:spcPct val="0"/>
            </a:spcBef>
            <a:spcAft>
              <a:spcPct val="35000"/>
            </a:spcAft>
            <a:buNone/>
          </a:pPr>
          <a:r>
            <a:rPr lang="lv-LV" sz="1200" b="1" kern="1200" dirty="0">
              <a:latin typeface="Verdana" panose="020B0604030504040204" pitchFamily="34" charset="0"/>
              <a:ea typeface="Verdana" panose="020B0604030504040204" pitchFamily="34" charset="0"/>
            </a:rPr>
            <a:t>2019. g. novembris - decembris</a:t>
          </a:r>
          <a:endParaRPr lang="lv-LV" sz="1100" kern="1200" dirty="0"/>
        </a:p>
      </dsp:txBody>
      <dsp:txXfrm>
        <a:off x="6620626" y="973759"/>
        <a:ext cx="1749155" cy="1533237"/>
      </dsp:txXfrm>
    </dsp:sp>
    <dsp:sp modelId="{C7E3B527-CE14-4A57-A3FA-EF27AF30FE7E}">
      <dsp:nvSpPr>
        <dsp:cNvPr id="0" name=""/>
        <dsp:cNvSpPr/>
      </dsp:nvSpPr>
      <dsp:spPr>
        <a:xfrm>
          <a:off x="8039752" y="252236"/>
          <a:ext cx="330029" cy="330029"/>
        </a:xfrm>
        <a:prstGeom prst="triangle">
          <a:avLst>
            <a:gd name="adj" fmla="val 100000"/>
          </a:avLst>
        </a:prstGeom>
        <a:solidFill>
          <a:schemeClr val="accent3">
            <a:hueOff val="2371774"/>
            <a:satOff val="87500"/>
            <a:lumOff val="-12868"/>
            <a:alphaOff val="0"/>
          </a:schemeClr>
        </a:solidFill>
        <a:ln w="12700" cap="flat" cmpd="sng" algn="ctr">
          <a:solidFill>
            <a:schemeClr val="accent3">
              <a:hueOff val="2371774"/>
              <a:satOff val="87500"/>
              <a:lumOff val="-128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87F9FE-0C2C-45A4-B6AB-6225E19CBF46}">
      <dsp:nvSpPr>
        <dsp:cNvPr id="0" name=""/>
        <dsp:cNvSpPr/>
      </dsp:nvSpPr>
      <dsp:spPr>
        <a:xfrm rot="5400000">
          <a:off x="8956294" y="-134993"/>
          <a:ext cx="1164358" cy="1937465"/>
        </a:xfrm>
        <a:prstGeom prst="corner">
          <a:avLst>
            <a:gd name="adj1" fmla="val 16120"/>
            <a:gd name="adj2" fmla="val 16110"/>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1D1B5-8A52-4C61-8C12-160FF724CFF8}">
      <dsp:nvSpPr>
        <dsp:cNvPr id="0" name=""/>
        <dsp:cNvSpPr/>
      </dsp:nvSpPr>
      <dsp:spPr>
        <a:xfrm>
          <a:off x="8761934" y="443891"/>
          <a:ext cx="1749155" cy="153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cs typeface="Verdana" panose="020B0604030504040204" pitchFamily="34" charset="0"/>
            </a:rPr>
            <a:t>Saeima izskata Nacionālo attīstības plānu 2021.-2027. gadam</a:t>
          </a:r>
        </a:p>
        <a:p>
          <a:pPr marL="0" lvl="0" indent="0" algn="l" defTabSz="533400">
            <a:lnSpc>
              <a:spcPct val="90000"/>
            </a:lnSpc>
            <a:spcBef>
              <a:spcPct val="0"/>
            </a:spcBef>
            <a:spcAft>
              <a:spcPct val="35000"/>
            </a:spcAft>
            <a:buNone/>
          </a:pPr>
          <a:endParaRPr lang="lv-LV" sz="1200" b="1" kern="1200" dirty="0">
            <a:latin typeface="Verdana" panose="020B0604030504040204" pitchFamily="34" charset="0"/>
            <a:ea typeface="Verdana" panose="020B0604030504040204" pitchFamily="34" charset="0"/>
          </a:endParaRPr>
        </a:p>
        <a:p>
          <a:pPr marL="0" lvl="0" indent="0" algn="l" defTabSz="533400">
            <a:lnSpc>
              <a:spcPct val="90000"/>
            </a:lnSpc>
            <a:spcBef>
              <a:spcPct val="0"/>
            </a:spcBef>
            <a:spcAft>
              <a:spcPct val="35000"/>
            </a:spcAft>
            <a:buNone/>
          </a:pPr>
          <a:endParaRPr lang="lv-LV" sz="1200" b="1" kern="1200" dirty="0">
            <a:latin typeface="Verdana" panose="020B0604030504040204" pitchFamily="34" charset="0"/>
            <a:ea typeface="Verdana" panose="020B0604030504040204" pitchFamily="34" charset="0"/>
          </a:endParaRPr>
        </a:p>
        <a:p>
          <a:pPr marL="0" lvl="0" indent="0" algn="l" defTabSz="533400">
            <a:lnSpc>
              <a:spcPct val="90000"/>
            </a:lnSpc>
            <a:spcBef>
              <a:spcPct val="0"/>
            </a:spcBef>
            <a:spcAft>
              <a:spcPct val="35000"/>
            </a:spcAft>
            <a:buNone/>
          </a:pPr>
          <a:r>
            <a:rPr lang="lv-LV" sz="1200" b="1" kern="1200" dirty="0">
              <a:latin typeface="Verdana" panose="020B0604030504040204" pitchFamily="34" charset="0"/>
              <a:ea typeface="Verdana" panose="020B0604030504040204" pitchFamily="34" charset="0"/>
            </a:rPr>
            <a:t>Līdz 2019. g. beigām</a:t>
          </a:r>
          <a:endParaRPr lang="lv-LV" sz="1200" kern="1200" dirty="0"/>
        </a:p>
      </dsp:txBody>
      <dsp:txXfrm>
        <a:off x="8761934" y="443891"/>
        <a:ext cx="1749155" cy="15332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F53B1-45FC-0642-B8CD-39A8D1232BEF}">
      <dsp:nvSpPr>
        <dsp:cNvPr id="0" name=""/>
        <dsp:cNvSpPr/>
      </dsp:nvSpPr>
      <dsp:spPr>
        <a:xfrm>
          <a:off x="0" y="41102"/>
          <a:ext cx="8509000" cy="33579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Ievads</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16392" y="57494"/>
        <a:ext cx="8476216" cy="303006"/>
      </dsp:txXfrm>
    </dsp:sp>
    <dsp:sp modelId="{1047B135-384E-A64F-9862-210C183104DA}">
      <dsp:nvSpPr>
        <dsp:cNvPr id="0" name=""/>
        <dsp:cNvSpPr/>
      </dsp:nvSpPr>
      <dsp:spPr>
        <a:xfrm>
          <a:off x="0" y="376892"/>
          <a:ext cx="8509000"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161" tIns="17780" rIns="99568" bIns="17780" numCol="1" spcCol="1270" anchor="t" anchorCtr="0">
          <a:noAutofit/>
        </a:bodyPr>
        <a:lstStyle/>
        <a:p>
          <a:pPr marL="57150" lvl="1" indent="-57150" algn="l" defTabSz="488950">
            <a:lnSpc>
              <a:spcPct val="90000"/>
            </a:lnSpc>
            <a:spcBef>
              <a:spcPct val="0"/>
            </a:spcBef>
            <a:spcAft>
              <a:spcPct val="20000"/>
            </a:spcAft>
            <a:buNone/>
          </a:pPr>
          <a:r>
            <a:rPr lang="lv-LV" sz="1100" kern="1200" dirty="0">
              <a:latin typeface="Verdana" panose="020B0604030504040204" pitchFamily="34" charset="0"/>
              <a:ea typeface="Verdana" panose="020B0604030504040204" pitchFamily="34" charset="0"/>
              <a:cs typeface="Verdana" panose="020B0604030504040204" pitchFamily="34" charset="0"/>
            </a:rPr>
            <a:t>Apraksta dokumenta sagatavošanu, vietu plānošanas sistēmā </a:t>
          </a:r>
          <a:endParaRPr lang="en-US" sz="1100" kern="1200" dirty="0">
            <a:latin typeface="Verdana" panose="020B0604030504040204" pitchFamily="34" charset="0"/>
            <a:ea typeface="Verdana" panose="020B0604030504040204" pitchFamily="34" charset="0"/>
            <a:cs typeface="Verdana" panose="020B0604030504040204" pitchFamily="34" charset="0"/>
          </a:endParaRPr>
        </a:p>
      </dsp:txBody>
      <dsp:txXfrm>
        <a:off x="0" y="376892"/>
        <a:ext cx="8509000" cy="231840"/>
      </dsp:txXfrm>
    </dsp:sp>
    <dsp:sp modelId="{AD57BE4B-3676-6141-B123-4F7AF4C96356}">
      <dsp:nvSpPr>
        <dsp:cNvPr id="0" name=""/>
        <dsp:cNvSpPr/>
      </dsp:nvSpPr>
      <dsp:spPr>
        <a:xfrm>
          <a:off x="0" y="608732"/>
          <a:ext cx="8509000" cy="33579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Vīzija</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16392" y="625124"/>
        <a:ext cx="8476216" cy="303006"/>
      </dsp:txXfrm>
    </dsp:sp>
    <dsp:sp modelId="{EDE27F0D-DC44-4149-9641-AFD726994AE5}">
      <dsp:nvSpPr>
        <dsp:cNvPr id="0" name=""/>
        <dsp:cNvSpPr/>
      </dsp:nvSpPr>
      <dsp:spPr>
        <a:xfrm>
          <a:off x="0" y="944522"/>
          <a:ext cx="8509000"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161" tIns="17780" rIns="99568" bIns="17780" numCol="1" spcCol="1270" anchor="t" anchorCtr="0">
          <a:noAutofit/>
        </a:bodyPr>
        <a:lstStyle/>
        <a:p>
          <a:pPr marL="57150" lvl="1" indent="-57150" algn="l" defTabSz="488950">
            <a:lnSpc>
              <a:spcPct val="90000"/>
            </a:lnSpc>
            <a:spcBef>
              <a:spcPct val="0"/>
            </a:spcBef>
            <a:spcAft>
              <a:spcPct val="20000"/>
            </a:spcAft>
            <a:buNone/>
          </a:pPr>
          <a:r>
            <a:rPr lang="lv-LV" sz="1100" kern="1200" dirty="0">
              <a:latin typeface="Verdana" panose="020B0604030504040204" pitchFamily="34" charset="0"/>
              <a:ea typeface="Verdana" panose="020B0604030504040204" pitchFamily="34" charset="0"/>
              <a:cs typeface="Verdana" panose="020B0604030504040204" pitchFamily="34" charset="0"/>
            </a:rPr>
            <a:t>Apraksta vīziju par Latviju 2027. gadā, galvenos fundamentālos virzienus </a:t>
          </a:r>
          <a:endParaRPr lang="en-US" sz="1100" kern="1200" dirty="0">
            <a:latin typeface="Verdana" panose="020B0604030504040204" pitchFamily="34" charset="0"/>
            <a:ea typeface="Verdana" panose="020B0604030504040204" pitchFamily="34" charset="0"/>
            <a:cs typeface="Verdana" panose="020B0604030504040204" pitchFamily="34" charset="0"/>
          </a:endParaRPr>
        </a:p>
      </dsp:txBody>
      <dsp:txXfrm>
        <a:off x="0" y="944522"/>
        <a:ext cx="8509000" cy="231840"/>
      </dsp:txXfrm>
    </dsp:sp>
    <dsp:sp modelId="{E1CECC6B-A373-1846-8329-C2AAB6020FCD}">
      <dsp:nvSpPr>
        <dsp:cNvPr id="0" name=""/>
        <dsp:cNvSpPr/>
      </dsp:nvSpPr>
      <dsp:spPr>
        <a:xfrm>
          <a:off x="0" y="1176362"/>
          <a:ext cx="8509000" cy="33579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Ietvars</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16392" y="1192754"/>
        <a:ext cx="8476216" cy="303006"/>
      </dsp:txXfrm>
    </dsp:sp>
    <dsp:sp modelId="{AA26200C-7A64-5343-BD93-EAA5E019AEDA}">
      <dsp:nvSpPr>
        <dsp:cNvPr id="0" name=""/>
        <dsp:cNvSpPr/>
      </dsp:nvSpPr>
      <dsp:spPr>
        <a:xfrm>
          <a:off x="0" y="1512152"/>
          <a:ext cx="8509000"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161" tIns="17780" rIns="99568" bIns="17780" numCol="1" spcCol="1270" anchor="t" anchorCtr="0">
          <a:noAutofit/>
        </a:bodyPr>
        <a:lstStyle/>
        <a:p>
          <a:pPr marL="57150" lvl="1" indent="-57150" algn="l" defTabSz="488950">
            <a:lnSpc>
              <a:spcPct val="90000"/>
            </a:lnSpc>
            <a:spcBef>
              <a:spcPct val="0"/>
            </a:spcBef>
            <a:spcAft>
              <a:spcPct val="20000"/>
            </a:spcAft>
            <a:buNone/>
          </a:pPr>
          <a:r>
            <a:rPr lang="lv-LV" sz="1100" kern="1200" dirty="0">
              <a:latin typeface="Verdana" panose="020B0604030504040204" pitchFamily="34" charset="0"/>
              <a:ea typeface="Verdana" panose="020B0604030504040204" pitchFamily="34" charset="0"/>
              <a:cs typeface="Verdana" panose="020B0604030504040204" pitchFamily="34" charset="0"/>
            </a:rPr>
            <a:t>Apraksta operacionālās daļas struktūru</a:t>
          </a:r>
          <a:endParaRPr lang="en-US" sz="1100" kern="1200" dirty="0">
            <a:latin typeface="Verdana" panose="020B0604030504040204" pitchFamily="34" charset="0"/>
            <a:ea typeface="Verdana" panose="020B0604030504040204" pitchFamily="34" charset="0"/>
            <a:cs typeface="Verdana" panose="020B0604030504040204" pitchFamily="34" charset="0"/>
          </a:endParaRPr>
        </a:p>
      </dsp:txBody>
      <dsp:txXfrm>
        <a:off x="0" y="1512152"/>
        <a:ext cx="8509000" cy="231840"/>
      </dsp:txXfrm>
    </dsp:sp>
    <dsp:sp modelId="{30528499-154C-2C45-A4E9-54DD94D3DF5A}">
      <dsp:nvSpPr>
        <dsp:cNvPr id="0" name=""/>
        <dsp:cNvSpPr/>
      </dsp:nvSpPr>
      <dsp:spPr>
        <a:xfrm>
          <a:off x="0" y="1743992"/>
          <a:ext cx="8509000" cy="33579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b="1" kern="1200" dirty="0">
              <a:latin typeface="Verdana" panose="020B0604030504040204" pitchFamily="34" charset="0"/>
              <a:ea typeface="Verdana" panose="020B0604030504040204" pitchFamily="34" charset="0"/>
              <a:cs typeface="Verdana" panose="020B0604030504040204" pitchFamily="34" charset="0"/>
            </a:rPr>
            <a:t>Stratēģiskie mērķi</a:t>
          </a:r>
          <a:endParaRPr lang="en-US" sz="1400" kern="1200" dirty="0">
            <a:latin typeface="Verdana" panose="020B0604030504040204" pitchFamily="34" charset="0"/>
            <a:ea typeface="Verdana" panose="020B0604030504040204" pitchFamily="34" charset="0"/>
            <a:cs typeface="Verdana" panose="020B0604030504040204" pitchFamily="34" charset="0"/>
          </a:endParaRPr>
        </a:p>
      </dsp:txBody>
      <dsp:txXfrm>
        <a:off x="16392" y="1760384"/>
        <a:ext cx="8476216" cy="303006"/>
      </dsp:txXfrm>
    </dsp:sp>
    <dsp:sp modelId="{611A80F9-C295-D842-9044-EAD40A76B9F9}">
      <dsp:nvSpPr>
        <dsp:cNvPr id="0" name=""/>
        <dsp:cNvSpPr/>
      </dsp:nvSpPr>
      <dsp:spPr>
        <a:xfrm>
          <a:off x="0" y="2079782"/>
          <a:ext cx="8509000"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161" tIns="17780" rIns="99568" bIns="17780" numCol="1" spcCol="1270" anchor="t" anchorCtr="0">
          <a:noAutofit/>
        </a:bodyPr>
        <a:lstStyle/>
        <a:p>
          <a:pPr marL="57150" lvl="1" indent="-57150" algn="l" defTabSz="488950">
            <a:lnSpc>
              <a:spcPct val="90000"/>
            </a:lnSpc>
            <a:spcBef>
              <a:spcPct val="0"/>
            </a:spcBef>
            <a:spcAft>
              <a:spcPct val="20000"/>
            </a:spcAft>
            <a:buNone/>
          </a:pPr>
          <a:r>
            <a:rPr lang="lv-LV" sz="1100" kern="1200" dirty="0">
              <a:latin typeface="Verdana" panose="020B0604030504040204" pitchFamily="34" charset="0"/>
              <a:ea typeface="Verdana" panose="020B0604030504040204" pitchFamily="34" charset="0"/>
              <a:cs typeface="Verdana" panose="020B0604030504040204" pitchFamily="34" charset="0"/>
            </a:rPr>
            <a:t>Apraksta stratēģiskos mērķus, makro līmeņa rādītājus</a:t>
          </a:r>
          <a:endParaRPr lang="en-US" sz="1100" kern="1200" dirty="0">
            <a:latin typeface="Verdana" panose="020B0604030504040204" pitchFamily="34" charset="0"/>
            <a:ea typeface="Verdana" panose="020B0604030504040204" pitchFamily="34" charset="0"/>
            <a:cs typeface="Verdana" panose="020B0604030504040204" pitchFamily="34" charset="0"/>
          </a:endParaRPr>
        </a:p>
      </dsp:txBody>
      <dsp:txXfrm>
        <a:off x="0" y="2079782"/>
        <a:ext cx="8509000" cy="231840"/>
      </dsp:txXfrm>
    </dsp:sp>
    <dsp:sp modelId="{D0B1E16C-BAE0-9642-9F99-E299B0F0E9B4}">
      <dsp:nvSpPr>
        <dsp:cNvPr id="0" name=""/>
        <dsp:cNvSpPr/>
      </dsp:nvSpPr>
      <dsp:spPr>
        <a:xfrm>
          <a:off x="0" y="2311622"/>
          <a:ext cx="8509000" cy="33579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b="1" kern="1200" dirty="0">
              <a:latin typeface="Verdana" panose="020B0604030504040204" pitchFamily="34" charset="0"/>
              <a:ea typeface="Verdana" panose="020B0604030504040204" pitchFamily="34" charset="0"/>
              <a:cs typeface="Verdana" panose="020B0604030504040204" pitchFamily="34" charset="0"/>
            </a:rPr>
            <a:t>Prioritātes un rīcības virzieni</a:t>
          </a:r>
          <a:endParaRPr lang="en-US" sz="1400" kern="1200" dirty="0">
            <a:latin typeface="Verdana" panose="020B0604030504040204" pitchFamily="34" charset="0"/>
            <a:ea typeface="Verdana" panose="020B0604030504040204" pitchFamily="34" charset="0"/>
            <a:cs typeface="Verdana" panose="020B0604030504040204" pitchFamily="34" charset="0"/>
          </a:endParaRPr>
        </a:p>
      </dsp:txBody>
      <dsp:txXfrm>
        <a:off x="16392" y="2328014"/>
        <a:ext cx="8476216" cy="303006"/>
      </dsp:txXfrm>
    </dsp:sp>
    <dsp:sp modelId="{F3022D74-38E0-EA46-88AF-2589BAF755D3}">
      <dsp:nvSpPr>
        <dsp:cNvPr id="0" name=""/>
        <dsp:cNvSpPr/>
      </dsp:nvSpPr>
      <dsp:spPr>
        <a:xfrm>
          <a:off x="0" y="2647412"/>
          <a:ext cx="8509000" cy="6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161" tIns="17780" rIns="99568" bIns="17780" numCol="1" spcCol="1270" anchor="t" anchorCtr="0">
          <a:noAutofit/>
        </a:bodyPr>
        <a:lstStyle/>
        <a:p>
          <a:pPr marL="57150" lvl="1" indent="-57150" algn="l" defTabSz="488950">
            <a:lnSpc>
              <a:spcPct val="90000"/>
            </a:lnSpc>
            <a:spcBef>
              <a:spcPct val="0"/>
            </a:spcBef>
            <a:spcAft>
              <a:spcPct val="20000"/>
            </a:spcAft>
            <a:buNone/>
          </a:pPr>
          <a:r>
            <a:rPr lang="lv-LV" sz="1100" kern="1200" dirty="0">
              <a:latin typeface="Verdana" panose="020B0604030504040204" pitchFamily="34" charset="0"/>
              <a:ea typeface="Verdana" panose="020B0604030504040204" pitchFamily="34" charset="0"/>
              <a:cs typeface="Verdana" panose="020B0604030504040204" pitchFamily="34" charset="0"/>
            </a:rPr>
            <a:t>Apraksta </a:t>
          </a:r>
          <a:r>
            <a:rPr lang="lv-LV" sz="1100" b="1" kern="1200" dirty="0">
              <a:latin typeface="Verdana" panose="020B0604030504040204" pitchFamily="34" charset="0"/>
              <a:ea typeface="Verdana" panose="020B0604030504040204" pitchFamily="34" charset="0"/>
              <a:cs typeface="Verdana" panose="020B0604030504040204" pitchFamily="34" charset="0"/>
            </a:rPr>
            <a:t>prioritātes</a:t>
          </a:r>
          <a:r>
            <a:rPr lang="lv-LV" sz="1100" kern="1200" dirty="0">
              <a:latin typeface="Verdana" panose="020B0604030504040204" pitchFamily="34" charset="0"/>
              <a:ea typeface="Verdana" panose="020B0604030504040204" pitchFamily="34" charset="0"/>
              <a:cs typeface="Verdana" panose="020B0604030504040204" pitchFamily="34" charset="0"/>
            </a:rPr>
            <a:t> pamatojumu, </a:t>
          </a:r>
          <a:r>
            <a:rPr lang="lv-LV" sz="1100" b="1" kern="1200" dirty="0">
              <a:latin typeface="Verdana" panose="020B0604030504040204" pitchFamily="34" charset="0"/>
              <a:ea typeface="Verdana" panose="020B0604030504040204" pitchFamily="34" charset="0"/>
              <a:cs typeface="Verdana" panose="020B0604030504040204" pitchFamily="34" charset="0"/>
            </a:rPr>
            <a:t>rīcība virziena </a:t>
          </a:r>
          <a:r>
            <a:rPr lang="lv-LV" sz="1100" kern="1200" dirty="0">
              <a:latin typeface="Verdana" panose="020B0604030504040204" pitchFamily="34" charset="0"/>
              <a:ea typeface="Verdana" panose="020B0604030504040204" pitchFamily="34" charset="0"/>
              <a:cs typeface="Verdana" panose="020B0604030504040204" pitchFamily="34" charset="0"/>
            </a:rPr>
            <a:t>pamatojumu (politikas rezultātu), definē rīcība virziena </a:t>
          </a:r>
          <a:r>
            <a:rPr lang="lv-LV" sz="1100" b="1" kern="1200" dirty="0">
              <a:latin typeface="Verdana" panose="020B0604030504040204" pitchFamily="34" charset="0"/>
              <a:ea typeface="Verdana" panose="020B0604030504040204" pitchFamily="34" charset="0"/>
              <a:cs typeface="Verdana" panose="020B0604030504040204" pitchFamily="34" charset="0"/>
            </a:rPr>
            <a:t>indikatorus</a:t>
          </a:r>
          <a:r>
            <a:rPr lang="lv-LV" sz="1100" kern="1200" dirty="0">
              <a:latin typeface="Verdana" panose="020B0604030504040204" pitchFamily="34" charset="0"/>
              <a:ea typeface="Verdana" panose="020B0604030504040204" pitchFamily="34" charset="0"/>
              <a:cs typeface="Verdana" panose="020B0604030504040204" pitchFamily="34" charset="0"/>
            </a:rPr>
            <a:t>, definē rīcības virziena </a:t>
          </a:r>
          <a:r>
            <a:rPr lang="lv-LV" sz="1100" b="1" kern="1200" dirty="0">
              <a:latin typeface="Verdana" panose="020B0604030504040204" pitchFamily="34" charset="0"/>
              <a:ea typeface="Verdana" panose="020B0604030504040204" pitchFamily="34" charset="0"/>
              <a:cs typeface="Verdana" panose="020B0604030504040204" pitchFamily="34" charset="0"/>
            </a:rPr>
            <a:t>uzdevumus</a:t>
          </a:r>
          <a:r>
            <a:rPr lang="lv-LV" sz="1100" kern="1200" dirty="0">
              <a:latin typeface="Verdana" panose="020B0604030504040204" pitchFamily="34" charset="0"/>
              <a:ea typeface="Verdana" panose="020B0604030504040204" pitchFamily="34" charset="0"/>
              <a:cs typeface="Verdana" panose="020B0604030504040204" pitchFamily="34" charset="0"/>
            </a:rPr>
            <a:t>, identificē </a:t>
          </a:r>
          <a:r>
            <a:rPr lang="lv-LV" sz="1100" b="1" kern="1200" dirty="0">
              <a:latin typeface="Verdana" panose="020B0604030504040204" pitchFamily="34" charset="0"/>
              <a:ea typeface="Verdana" panose="020B0604030504040204" pitchFamily="34" charset="0"/>
              <a:cs typeface="Verdana" panose="020B0604030504040204" pitchFamily="34" charset="0"/>
            </a:rPr>
            <a:t>atbildīgās un līdzatbildīgās institūcijas</a:t>
          </a:r>
          <a:r>
            <a:rPr lang="lv-LV" sz="1100" kern="1200" dirty="0">
              <a:latin typeface="Verdana" panose="020B0604030504040204" pitchFamily="34" charset="0"/>
              <a:ea typeface="Verdana" panose="020B0604030504040204" pitchFamily="34" charset="0"/>
              <a:cs typeface="Verdana" panose="020B0604030504040204" pitchFamily="34" charset="0"/>
            </a:rPr>
            <a:t>, galvenos </a:t>
          </a:r>
          <a:r>
            <a:rPr lang="lv-LV" sz="1100" b="1" kern="1200" dirty="0">
              <a:latin typeface="Verdana" panose="020B0604030504040204" pitchFamily="34" charset="0"/>
              <a:ea typeface="Verdana" panose="020B0604030504040204" pitchFamily="34" charset="0"/>
              <a:cs typeface="Verdana" panose="020B0604030504040204" pitchFamily="34" charset="0"/>
            </a:rPr>
            <a:t>finanšu avotu </a:t>
          </a:r>
          <a:r>
            <a:rPr lang="lv-LV" sz="1100" b="0" kern="1200" dirty="0">
              <a:latin typeface="Verdana" panose="020B0604030504040204" pitchFamily="34" charset="0"/>
              <a:ea typeface="Verdana" panose="020B0604030504040204" pitchFamily="34" charset="0"/>
              <a:cs typeface="Verdana" panose="020B0604030504040204" pitchFamily="34" charset="0"/>
            </a:rPr>
            <a:t>(</a:t>
          </a:r>
          <a:r>
            <a:rPr lang="lv-LV" sz="1100" kern="1200" dirty="0">
              <a:solidFill>
                <a:prstClr val="black"/>
              </a:solidFill>
              <a:latin typeface="Verdana" panose="020B0604030504040204" pitchFamily="34" charset="0"/>
              <a:ea typeface="Verdana" panose="020B0604030504040204" pitchFamily="34" charset="0"/>
              <a:cs typeface="Verdana" panose="020B0604030504040204" pitchFamily="34" charset="0"/>
            </a:rPr>
            <a:t>vispārējās valdības budžeta līdzekļus, t.sk. ES fondi  2021-2027,  ārvalstu finanšu palīdzības līdzekļi u.c.)</a:t>
          </a:r>
          <a:endParaRPr lang="en-US" sz="1100" kern="1200" dirty="0">
            <a:latin typeface="Verdana" panose="020B0604030504040204" pitchFamily="34" charset="0"/>
            <a:ea typeface="Verdana" panose="020B0604030504040204" pitchFamily="34" charset="0"/>
            <a:cs typeface="Verdana" panose="020B0604030504040204" pitchFamily="34" charset="0"/>
          </a:endParaRPr>
        </a:p>
      </dsp:txBody>
      <dsp:txXfrm>
        <a:off x="0" y="2647412"/>
        <a:ext cx="8509000" cy="652050"/>
      </dsp:txXfrm>
    </dsp:sp>
    <dsp:sp modelId="{E92BE81C-8129-3848-B9B4-4C268E770F2A}">
      <dsp:nvSpPr>
        <dsp:cNvPr id="0" name=""/>
        <dsp:cNvSpPr/>
      </dsp:nvSpPr>
      <dsp:spPr>
        <a:xfrm>
          <a:off x="0" y="3299462"/>
          <a:ext cx="8509000" cy="33579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b="1" kern="1200" dirty="0">
              <a:latin typeface="Verdana" panose="020B0604030504040204" pitchFamily="34" charset="0"/>
              <a:ea typeface="Verdana" panose="020B0604030504040204" pitchFamily="34" charset="0"/>
              <a:cs typeface="Verdana" panose="020B0604030504040204" pitchFamily="34" charset="0"/>
            </a:rPr>
            <a:t>Telpiskā plānošana</a:t>
          </a:r>
          <a:endParaRPr lang="en-US" sz="1400" kern="1200" dirty="0">
            <a:latin typeface="Verdana" panose="020B0604030504040204" pitchFamily="34" charset="0"/>
            <a:ea typeface="Verdana" panose="020B0604030504040204" pitchFamily="34" charset="0"/>
            <a:cs typeface="Verdana" panose="020B0604030504040204" pitchFamily="34" charset="0"/>
          </a:endParaRPr>
        </a:p>
      </dsp:txBody>
      <dsp:txXfrm>
        <a:off x="16392" y="3315854"/>
        <a:ext cx="8476216" cy="303006"/>
      </dsp:txXfrm>
    </dsp:sp>
    <dsp:sp modelId="{30D5F147-CDCC-5D4B-94B0-411E5431AABB}">
      <dsp:nvSpPr>
        <dsp:cNvPr id="0" name=""/>
        <dsp:cNvSpPr/>
      </dsp:nvSpPr>
      <dsp:spPr>
        <a:xfrm>
          <a:off x="0" y="3635252"/>
          <a:ext cx="8509000"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161" tIns="17780" rIns="99568" bIns="17780" numCol="1" spcCol="1270" anchor="t" anchorCtr="0">
          <a:noAutofit/>
        </a:bodyPr>
        <a:lstStyle/>
        <a:p>
          <a:pPr marL="57150" lvl="1" indent="-57150" algn="l" defTabSz="488950">
            <a:lnSpc>
              <a:spcPct val="90000"/>
            </a:lnSpc>
            <a:spcBef>
              <a:spcPct val="0"/>
            </a:spcBef>
            <a:spcAft>
              <a:spcPct val="20000"/>
            </a:spcAft>
            <a:buNone/>
          </a:pPr>
          <a:r>
            <a:rPr lang="lv-LV" sz="1100" kern="1200" dirty="0">
              <a:solidFill>
                <a:schemeClr val="tx1"/>
              </a:solidFill>
              <a:latin typeface="Verdana" panose="020B0604030504040204" pitchFamily="34" charset="0"/>
              <a:ea typeface="Verdana" panose="020B0604030504040204" pitchFamily="34" charset="0"/>
              <a:cs typeface="Verdana" panose="020B0604030504040204" pitchFamily="34" charset="0"/>
            </a:rPr>
            <a:t>Latvija 2030 telpiskās perspektīvas specifikācija</a:t>
          </a:r>
          <a:endParaRPr lang="en-US" sz="11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0" y="3635252"/>
        <a:ext cx="8509000" cy="231840"/>
      </dsp:txXfrm>
    </dsp:sp>
    <dsp:sp modelId="{EA53B35F-470B-3144-A583-FAB385F40A02}">
      <dsp:nvSpPr>
        <dsp:cNvPr id="0" name=""/>
        <dsp:cNvSpPr/>
      </dsp:nvSpPr>
      <dsp:spPr>
        <a:xfrm>
          <a:off x="0" y="3867092"/>
          <a:ext cx="8509000" cy="33579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b="1" kern="1200" dirty="0">
              <a:latin typeface="Verdana" panose="020B0604030504040204" pitchFamily="34" charset="0"/>
              <a:ea typeface="Verdana" panose="020B0604030504040204" pitchFamily="34" charset="0"/>
              <a:cs typeface="Verdana" panose="020B0604030504040204" pitchFamily="34" charset="0"/>
            </a:rPr>
            <a:t>Ieviešana, uzraudzība, finansēšana</a:t>
          </a:r>
          <a:endParaRPr lang="en-US" sz="1400" kern="1200" dirty="0">
            <a:latin typeface="Verdana" panose="020B0604030504040204" pitchFamily="34" charset="0"/>
            <a:ea typeface="Verdana" panose="020B0604030504040204" pitchFamily="34" charset="0"/>
            <a:cs typeface="Verdana" panose="020B0604030504040204" pitchFamily="34" charset="0"/>
          </a:endParaRPr>
        </a:p>
      </dsp:txBody>
      <dsp:txXfrm>
        <a:off x="16392" y="3883484"/>
        <a:ext cx="8476216" cy="303006"/>
      </dsp:txXfrm>
    </dsp:sp>
    <dsp:sp modelId="{7306C833-BEEC-3E45-BC7E-AF46497BE4B0}">
      <dsp:nvSpPr>
        <dsp:cNvPr id="0" name=""/>
        <dsp:cNvSpPr/>
      </dsp:nvSpPr>
      <dsp:spPr>
        <a:xfrm>
          <a:off x="0" y="4202882"/>
          <a:ext cx="8509000"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161" tIns="17780" rIns="99568" bIns="17780" numCol="1" spcCol="1270" anchor="t" anchorCtr="0">
          <a:noAutofit/>
        </a:bodyPr>
        <a:lstStyle/>
        <a:p>
          <a:pPr marL="57150" lvl="1" indent="-57150" algn="l" defTabSz="488950">
            <a:lnSpc>
              <a:spcPct val="90000"/>
            </a:lnSpc>
            <a:spcBef>
              <a:spcPct val="0"/>
            </a:spcBef>
            <a:spcAft>
              <a:spcPct val="20000"/>
            </a:spcAft>
            <a:buNone/>
          </a:pPr>
          <a:r>
            <a:rPr lang="lv-LV" sz="1100" kern="1200" dirty="0">
              <a:latin typeface="Verdana" panose="020B0604030504040204" pitchFamily="34" charset="0"/>
              <a:ea typeface="Verdana" panose="020B0604030504040204" pitchFamily="34" charset="0"/>
              <a:cs typeface="Verdana" panose="020B0604030504040204" pitchFamily="34" charset="0"/>
            </a:rPr>
            <a:t>Apraksta kārtību par dokumenta ieviešanu, uzraudzību, finansēšanu un izmaiņu veikšanas kārtību</a:t>
          </a:r>
          <a:endParaRPr lang="en-US" sz="1100" kern="1200" dirty="0">
            <a:latin typeface="Verdana" panose="020B0604030504040204" pitchFamily="34" charset="0"/>
            <a:ea typeface="Verdana" panose="020B0604030504040204" pitchFamily="34" charset="0"/>
            <a:cs typeface="Verdana" panose="020B0604030504040204" pitchFamily="34" charset="0"/>
          </a:endParaRPr>
        </a:p>
      </dsp:txBody>
      <dsp:txXfrm>
        <a:off x="0" y="4202882"/>
        <a:ext cx="8509000" cy="231840"/>
      </dsp:txXfrm>
    </dsp:sp>
    <dsp:sp modelId="{ECA4AD76-867C-774F-93D7-2C83FD29CB71}">
      <dsp:nvSpPr>
        <dsp:cNvPr id="0" name=""/>
        <dsp:cNvSpPr/>
      </dsp:nvSpPr>
      <dsp:spPr>
        <a:xfrm>
          <a:off x="0" y="4434722"/>
          <a:ext cx="8509000" cy="33579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b="1" kern="1200" dirty="0">
              <a:latin typeface="Verdana" panose="020B0604030504040204" pitchFamily="34" charset="0"/>
              <a:ea typeface="Verdana" panose="020B0604030504040204" pitchFamily="34" charset="0"/>
              <a:cs typeface="Verdana" panose="020B0604030504040204" pitchFamily="34" charset="0"/>
            </a:rPr>
            <a:t>Pielikums</a:t>
          </a:r>
          <a:endParaRPr lang="en-US" sz="1400" kern="1200" dirty="0">
            <a:latin typeface="Verdana" panose="020B0604030504040204" pitchFamily="34" charset="0"/>
            <a:ea typeface="Verdana" panose="020B0604030504040204" pitchFamily="34" charset="0"/>
            <a:cs typeface="Verdana" panose="020B0604030504040204" pitchFamily="34" charset="0"/>
          </a:endParaRPr>
        </a:p>
      </dsp:txBody>
      <dsp:txXfrm>
        <a:off x="16392" y="4451114"/>
        <a:ext cx="8476216" cy="303006"/>
      </dsp:txXfrm>
    </dsp:sp>
    <dsp:sp modelId="{8B34E94D-5A9D-CA48-9302-BD3E0CA11EB0}">
      <dsp:nvSpPr>
        <dsp:cNvPr id="0" name=""/>
        <dsp:cNvSpPr/>
      </dsp:nvSpPr>
      <dsp:spPr>
        <a:xfrm>
          <a:off x="0" y="4770512"/>
          <a:ext cx="85090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161" tIns="17780" rIns="99568" bIns="17780" numCol="1" spcCol="1270" anchor="t" anchorCtr="0">
          <a:noAutofit/>
        </a:bodyPr>
        <a:lstStyle/>
        <a:p>
          <a:pPr marL="57150" lvl="1" indent="-57150" algn="l" defTabSz="488950">
            <a:lnSpc>
              <a:spcPct val="90000"/>
            </a:lnSpc>
            <a:spcBef>
              <a:spcPct val="0"/>
            </a:spcBef>
            <a:spcAft>
              <a:spcPct val="20000"/>
            </a:spcAft>
            <a:buNone/>
          </a:pPr>
          <a:r>
            <a:rPr lang="lv-LV" sz="1100" kern="1200" dirty="0">
              <a:latin typeface="Verdana" panose="020B0604030504040204" pitchFamily="34" charset="0"/>
              <a:ea typeface="Verdana" panose="020B0604030504040204" pitchFamily="34" charset="0"/>
              <a:cs typeface="Verdana" panose="020B0604030504040204" pitchFamily="34" charset="0"/>
            </a:rPr>
            <a:t>Prioritāšu un rīcības virzienu pamatojuma dokumenti, norāde uz problēmu un secinājumu avotiem un pamatojumiem</a:t>
          </a:r>
          <a:endParaRPr lang="en-US" sz="1100" kern="1200" dirty="0">
            <a:latin typeface="Verdana" panose="020B0604030504040204" pitchFamily="34" charset="0"/>
            <a:ea typeface="Verdana" panose="020B0604030504040204" pitchFamily="34" charset="0"/>
            <a:cs typeface="Verdana" panose="020B0604030504040204" pitchFamily="34" charset="0"/>
          </a:endParaRPr>
        </a:p>
      </dsp:txBody>
      <dsp:txXfrm>
        <a:off x="0" y="4770512"/>
        <a:ext cx="8509000" cy="347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E934F-F1E5-A248-AEA5-E8D12B4E74C7}">
      <dsp:nvSpPr>
        <dsp:cNvPr id="0" name=""/>
        <dsp:cNvSpPr/>
      </dsp:nvSpPr>
      <dsp:spPr>
        <a:xfrm>
          <a:off x="0" y="262341"/>
          <a:ext cx="5676900" cy="798525"/>
        </a:xfrm>
        <a:prstGeom prst="rect">
          <a:avLst/>
        </a:prstGeom>
        <a:solidFill>
          <a:schemeClr val="bg1"/>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0591" tIns="270764" rIns="440591" bIns="99568" numCol="1" spcCol="1270" anchor="t" anchorCtr="0">
          <a:noAutofit/>
        </a:bodyPr>
        <a:lstStyle/>
        <a:p>
          <a:pPr marL="114300" lvl="1" indent="-114300" algn="l" defTabSz="622300">
            <a:lnSpc>
              <a:spcPct val="90000"/>
            </a:lnSpc>
            <a:spcBef>
              <a:spcPct val="0"/>
            </a:spcBef>
            <a:spcAft>
              <a:spcPct val="15000"/>
            </a:spcAft>
            <a:buChar char="•"/>
          </a:pPr>
          <a:r>
            <a:rPr lang="lv-LV" sz="1400" b="0" kern="1200" dirty="0">
              <a:latin typeface="Verdana" panose="020B0604030504040204" pitchFamily="34" charset="0"/>
              <a:ea typeface="Verdana" panose="020B0604030504040204" pitchFamily="34" charset="0"/>
              <a:cs typeface="Verdana" panose="020B0604030504040204" pitchFamily="34" charset="0"/>
            </a:rPr>
            <a:t>Sociālo un darba lietu komisija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b="0" kern="1200" dirty="0">
              <a:latin typeface="Verdana" panose="020B0604030504040204" pitchFamily="34" charset="0"/>
              <a:ea typeface="Verdana" panose="020B0604030504040204" pitchFamily="34" charset="0"/>
              <a:cs typeface="Verdana" panose="020B0604030504040204" pitchFamily="34" charset="0"/>
            </a:rPr>
            <a:t>Izglītības, kultūras un zinātnes komisija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dsp:txBody>
      <dsp:txXfrm>
        <a:off x="0" y="262341"/>
        <a:ext cx="5676900" cy="798525"/>
      </dsp:txXfrm>
    </dsp:sp>
    <dsp:sp modelId="{46496126-A6F0-DD44-8F2F-6BF1942B2CB9}">
      <dsp:nvSpPr>
        <dsp:cNvPr id="0" name=""/>
        <dsp:cNvSpPr/>
      </dsp:nvSpPr>
      <dsp:spPr>
        <a:xfrm>
          <a:off x="283845" y="70461"/>
          <a:ext cx="3973830" cy="38376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201" tIns="0" rIns="150201" bIns="0" numCol="1" spcCol="1270" anchor="ctr" anchorCtr="0">
          <a:noAutofit/>
        </a:bodyPr>
        <a:lstStyle/>
        <a:p>
          <a:pPr marL="0" lvl="0" indent="0" algn="l" defTabSz="711200">
            <a:lnSpc>
              <a:spcPct val="90000"/>
            </a:lnSpc>
            <a:spcBef>
              <a:spcPct val="0"/>
            </a:spcBef>
            <a:spcAft>
              <a:spcPct val="35000"/>
            </a:spcAft>
            <a:buNone/>
          </a:pPr>
          <a:r>
            <a:rPr lang="en-US" sz="1600" b="1" kern="1200" dirty="0" err="1">
              <a:latin typeface="Verdana" panose="020B0604030504040204" pitchFamily="34" charset="0"/>
              <a:ea typeface="Verdana" panose="020B0604030504040204" pitchFamily="34" charset="0"/>
              <a:cs typeface="Verdana" panose="020B0604030504040204" pitchFamily="34" charset="0"/>
            </a:rPr>
            <a:t>Saeima</a:t>
          </a:r>
          <a:endParaRPr lang="en-US" sz="2100" b="1" kern="1200" dirty="0">
            <a:latin typeface="Verdana" panose="020B0604030504040204" pitchFamily="34" charset="0"/>
            <a:ea typeface="Verdana" panose="020B0604030504040204" pitchFamily="34" charset="0"/>
            <a:cs typeface="Verdana" panose="020B0604030504040204" pitchFamily="34" charset="0"/>
          </a:endParaRPr>
        </a:p>
      </dsp:txBody>
      <dsp:txXfrm>
        <a:off x="302579" y="89195"/>
        <a:ext cx="3936362" cy="346292"/>
      </dsp:txXfrm>
    </dsp:sp>
    <dsp:sp modelId="{53D64FF1-2DE1-744E-943F-2C46385542A6}">
      <dsp:nvSpPr>
        <dsp:cNvPr id="0" name=""/>
        <dsp:cNvSpPr/>
      </dsp:nvSpPr>
      <dsp:spPr>
        <a:xfrm>
          <a:off x="0" y="1322946"/>
          <a:ext cx="5676900" cy="1719900"/>
        </a:xfrm>
        <a:prstGeom prst="rect">
          <a:avLst/>
        </a:prstGeom>
        <a:solidFill>
          <a:schemeClr val="lt1">
            <a:alpha val="90000"/>
            <a:hueOff val="0"/>
            <a:satOff val="0"/>
            <a:lumOff val="0"/>
            <a:alpha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0591" tIns="270764" rIns="440591" bIns="99568" numCol="1" spcCol="1270" anchor="t" anchorCtr="0">
          <a:noAutofit/>
        </a:bodyPr>
        <a:lstStyle/>
        <a:p>
          <a:pPr marL="114300" marR="0" lvl="1" indent="0" algn="l" defTabSz="622300" eaLnBrk="1" fontAlgn="auto" latinLnBrk="0" hangingPunct="1">
            <a:lnSpc>
              <a:spcPct val="90000"/>
            </a:lnSpc>
            <a:spcBef>
              <a:spcPct val="0"/>
            </a:spcBef>
            <a:spcAft>
              <a:spcPct val="15000"/>
            </a:spcAft>
            <a:buClrTx/>
            <a:buSzPct val="126000"/>
            <a:buFont typeface="Arial" panose="020B0604020202020204" pitchFamily="34" charset="0"/>
            <a:buChar char="•"/>
            <a:tabLst/>
            <a:defRPr/>
          </a:pP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Labklājības</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ministrija</a:t>
          </a:r>
          <a:endPar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14300" marR="0" lvl="1" indent="0" algn="l" defTabSz="622300" eaLnBrk="1" fontAlgn="auto" latinLnBrk="0" hangingPunct="1">
            <a:lnSpc>
              <a:spcPct val="90000"/>
            </a:lnSpc>
            <a:spcBef>
              <a:spcPct val="0"/>
            </a:spcBef>
            <a:spcAft>
              <a:spcPct val="15000"/>
            </a:spcAft>
            <a:buClrTx/>
            <a:buSzPct val="126000"/>
            <a:buFont typeface="Arial" panose="020B0604020202020204" pitchFamily="34" charset="0"/>
            <a:buChar char="•"/>
            <a:tabLst/>
            <a:defRPr/>
          </a:pPr>
          <a:r>
            <a:rPr lang="lv-LV"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Veselības ministrija</a:t>
          </a:r>
          <a:endPar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14300" marR="0" lvl="1" indent="0" algn="l" defTabSz="622300" eaLnBrk="1" fontAlgn="auto" latinLnBrk="0" hangingPunct="1">
            <a:lnSpc>
              <a:spcPct val="90000"/>
            </a:lnSpc>
            <a:spcBef>
              <a:spcPct val="0"/>
            </a:spcBef>
            <a:spcAft>
              <a:spcPct val="15000"/>
            </a:spcAft>
            <a:buClrTx/>
            <a:buSzPct val="126000"/>
            <a:buFont typeface="Arial" panose="020B0604020202020204" pitchFamily="34" charset="0"/>
            <a:buChar char="•"/>
            <a:tabLst/>
            <a:defRPr/>
          </a:pP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Izglītības</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un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zinātnes</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ministrija</a:t>
          </a:r>
          <a:endPar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14300" lvl="1" indent="0" algn="l" defTabSz="622300">
            <a:lnSpc>
              <a:spcPct val="90000"/>
            </a:lnSpc>
            <a:spcBef>
              <a:spcPct val="0"/>
            </a:spcBef>
            <a:spcAft>
              <a:spcPct val="15000"/>
            </a:spcAft>
            <a:buSzPct val="126000"/>
            <a:buFont typeface="Arial" panose="020B0604020202020204" pitchFamily="34" charset="0"/>
            <a:buChar char="•"/>
          </a:pP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Kultūras</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ministrija</a:t>
          </a:r>
          <a:endPar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14300" lvl="1" indent="0" algn="l" defTabSz="622300">
            <a:lnSpc>
              <a:spcPct val="90000"/>
            </a:lnSpc>
            <a:spcBef>
              <a:spcPct val="0"/>
            </a:spcBef>
            <a:spcAft>
              <a:spcPct val="15000"/>
            </a:spcAft>
            <a:buSzPct val="126000"/>
            <a:buFont typeface="Arial" panose="020B0604020202020204" pitchFamily="34" charset="0"/>
            <a:buChar char="•"/>
          </a:pP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Tieslietu</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ministrija</a:t>
          </a:r>
          <a:endPar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14300" lvl="1" indent="0" algn="l" defTabSz="622300">
            <a:lnSpc>
              <a:spcPct val="90000"/>
            </a:lnSpc>
            <a:spcBef>
              <a:spcPct val="0"/>
            </a:spcBef>
            <a:spcAft>
              <a:spcPct val="15000"/>
            </a:spcAft>
            <a:buSzPct val="126000"/>
            <a:buFont typeface="Arial" panose="020B0604020202020204" pitchFamily="34" charset="0"/>
            <a:buChar char="•"/>
          </a:pP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Finanšu</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ministrija</a:t>
          </a:r>
          <a:endPar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0" y="1322946"/>
        <a:ext cx="5676900" cy="1719900"/>
      </dsp:txXfrm>
    </dsp:sp>
    <dsp:sp modelId="{8C87F441-27D8-2D4E-848F-857256EBF0B3}">
      <dsp:nvSpPr>
        <dsp:cNvPr id="0" name=""/>
        <dsp:cNvSpPr/>
      </dsp:nvSpPr>
      <dsp:spPr>
        <a:xfrm>
          <a:off x="283845" y="1131066"/>
          <a:ext cx="3973830" cy="38376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201" tIns="0" rIns="150201" bIns="0" numCol="1" spcCol="1270" anchor="ctr" anchorCtr="0">
          <a:noAutofit/>
        </a:bodyPr>
        <a:lstStyle/>
        <a:p>
          <a:pPr marL="0" lvl="0" indent="0" algn="l" defTabSz="711200">
            <a:lnSpc>
              <a:spcPct val="90000"/>
            </a:lnSpc>
            <a:spcBef>
              <a:spcPct val="0"/>
            </a:spcBef>
            <a:spcAft>
              <a:spcPct val="35000"/>
            </a:spcAft>
            <a:buNone/>
          </a:pPr>
          <a:r>
            <a:rPr lang="en-US" sz="1600" b="1" kern="1200" dirty="0" err="1">
              <a:latin typeface="Verdana" panose="020B0604030504040204" pitchFamily="34" charset="0"/>
              <a:ea typeface="Verdana" panose="020B0604030504040204" pitchFamily="34" charset="0"/>
              <a:cs typeface="Verdana" panose="020B0604030504040204" pitchFamily="34" charset="0"/>
            </a:rPr>
            <a:t>Ministrijas</a:t>
          </a:r>
          <a:endParaRPr lang="en-US" sz="2100" b="1" kern="1200" dirty="0">
            <a:latin typeface="Verdana" panose="020B0604030504040204" pitchFamily="34" charset="0"/>
            <a:ea typeface="Verdana" panose="020B0604030504040204" pitchFamily="34" charset="0"/>
            <a:cs typeface="Verdana" panose="020B0604030504040204" pitchFamily="34" charset="0"/>
          </a:endParaRPr>
        </a:p>
      </dsp:txBody>
      <dsp:txXfrm>
        <a:off x="302579" y="1149800"/>
        <a:ext cx="3936362" cy="346292"/>
      </dsp:txXfrm>
    </dsp:sp>
    <dsp:sp modelId="{D3133FE0-D920-484B-8162-F04EF56CA1A9}">
      <dsp:nvSpPr>
        <dsp:cNvPr id="0" name=""/>
        <dsp:cNvSpPr/>
      </dsp:nvSpPr>
      <dsp:spPr>
        <a:xfrm>
          <a:off x="0" y="3302287"/>
          <a:ext cx="5676900" cy="1023750"/>
        </a:xfrm>
        <a:prstGeom prst="rect">
          <a:avLst/>
        </a:prstGeom>
        <a:solidFill>
          <a:schemeClr val="lt1">
            <a:alpha val="90000"/>
            <a:hueOff val="0"/>
            <a:satOff val="0"/>
            <a:lumOff val="0"/>
            <a:alpha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0591" tIns="270764" rIns="440591" bIns="99568" numCol="1" spcCol="1270" anchor="t" anchorCtr="0">
          <a:noAutofit/>
        </a:bodyPr>
        <a:lstStyle/>
        <a:p>
          <a:pPr marL="114300" lvl="1" indent="-114300" algn="l" defTabSz="622300">
            <a:lnSpc>
              <a:spcPct val="90000"/>
            </a:lnSpc>
            <a:spcBef>
              <a:spcPct val="0"/>
            </a:spcBef>
            <a:spcAft>
              <a:spcPct val="15000"/>
            </a:spcAft>
            <a:buChar char="•"/>
          </a:pPr>
          <a:r>
            <a:rPr lang="en-US" sz="1400" b="0" i="0" kern="1200" dirty="0">
              <a:latin typeface="Verdana" panose="020B0604030504040204" pitchFamily="34" charset="0"/>
              <a:ea typeface="Verdana" panose="020B0604030504040204" pitchFamily="34" charset="0"/>
            </a:rPr>
            <a:t>Valsts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izglītības</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satura</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centrs</a:t>
          </a:r>
        </a:p>
        <a:p>
          <a:pPr marL="114300" lvl="1" indent="-114300" algn="l" defTabSz="622300">
            <a:lnSpc>
              <a:spcPct val="90000"/>
            </a:lnSpc>
            <a:spcBef>
              <a:spcPct val="0"/>
            </a:spcBef>
            <a:spcAft>
              <a:spcPct val="15000"/>
            </a:spcAft>
            <a:buChar char="•"/>
          </a:pP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Izglītības</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kvalitātes</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valsts</a:t>
          </a:r>
          <a:r>
            <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dienests</a:t>
          </a:r>
          <a:endParaRPr lang="en-US" sz="1400" b="0" i="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14300" lvl="1" indent="-114300" algn="l" defTabSz="622300">
            <a:lnSpc>
              <a:spcPct val="90000"/>
            </a:lnSpc>
            <a:spcBef>
              <a:spcPct val="0"/>
            </a:spcBef>
            <a:spcAft>
              <a:spcPct val="15000"/>
            </a:spcAft>
            <a:buChar char="•"/>
          </a:pPr>
          <a:r>
            <a:rPr lang="lv-LV" sz="1400" b="0" i="0" u="none"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Valsts b</a:t>
          </a:r>
          <a:r>
            <a:rPr lang="en-US" sz="1400" b="0" i="0" u="none"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ērnu</a:t>
          </a:r>
          <a:r>
            <a:rPr lang="en-US" sz="1400" b="0" i="0" u="none"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u="none"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tiesību</a:t>
          </a:r>
          <a:r>
            <a:rPr lang="en-US" sz="1400" b="0" i="0" u="none"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u="none"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aizsardzības</a:t>
          </a:r>
          <a:r>
            <a:rPr lang="en-US" sz="1400" b="0" i="0" u="none"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a:t>
          </a:r>
          <a:r>
            <a:rPr lang="en-US" sz="1400" b="0" i="0" u="none"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mn-cs"/>
            </a:rPr>
            <a:t>inspekcija</a:t>
          </a:r>
          <a:endParaRPr lang="en-US" sz="1400" b="0" i="0" u="none"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0" y="3302287"/>
        <a:ext cx="5676900" cy="1023750"/>
      </dsp:txXfrm>
    </dsp:sp>
    <dsp:sp modelId="{79DED5F1-AC8E-7144-B8DD-F509801EAAB9}">
      <dsp:nvSpPr>
        <dsp:cNvPr id="0" name=""/>
        <dsp:cNvSpPr/>
      </dsp:nvSpPr>
      <dsp:spPr>
        <a:xfrm>
          <a:off x="283845" y="3113046"/>
          <a:ext cx="3973830" cy="383760"/>
        </a:xfrm>
        <a:prstGeom prst="roundRect">
          <a:avLst/>
        </a:prstGeom>
        <a:solidFill>
          <a:schemeClr val="bg2">
            <a:lumMod val="50000"/>
          </a:schemeClr>
        </a:solidFill>
        <a:ln w="12700" cap="flat" cmpd="sng" algn="ctr">
          <a:solidFill>
            <a:schemeClr val="tx1">
              <a:lumMod val="95000"/>
              <a:lumOff val="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201" tIns="0" rIns="150201" bIns="0" numCol="1" spcCol="1270" anchor="ctr" anchorCtr="0">
          <a:noAutofit/>
        </a:bodyPr>
        <a:lstStyle/>
        <a:p>
          <a:pPr marL="0" lvl="0" indent="0" algn="l" defTabSz="711200">
            <a:lnSpc>
              <a:spcPct val="90000"/>
            </a:lnSpc>
            <a:spcBef>
              <a:spcPct val="0"/>
            </a:spcBef>
            <a:spcAft>
              <a:spcPct val="35000"/>
            </a:spcAft>
            <a:buNone/>
          </a:pPr>
          <a:r>
            <a:rPr lang="en-US" sz="1600" b="1" kern="1200" dirty="0" err="1">
              <a:latin typeface="Verdana" panose="020B0604030504040204" pitchFamily="34" charset="0"/>
              <a:ea typeface="Verdana" panose="020B0604030504040204" pitchFamily="34" charset="0"/>
              <a:cs typeface="Verdana" panose="020B0604030504040204" pitchFamily="34" charset="0"/>
            </a:rPr>
            <a:t>Iestādes</a:t>
          </a:r>
          <a:endParaRPr lang="en-US" sz="2100" b="1" kern="1200" dirty="0">
            <a:latin typeface="Verdana" panose="020B0604030504040204" pitchFamily="34" charset="0"/>
            <a:ea typeface="Verdana" panose="020B0604030504040204" pitchFamily="34" charset="0"/>
            <a:cs typeface="Verdana" panose="020B0604030504040204" pitchFamily="34" charset="0"/>
          </a:endParaRPr>
        </a:p>
      </dsp:txBody>
      <dsp:txXfrm>
        <a:off x="302579" y="3131780"/>
        <a:ext cx="3936362" cy="346292"/>
      </dsp:txXfrm>
    </dsp:sp>
    <dsp:sp modelId="{4B00826B-803C-47A4-B0ED-009BDBD4E32A}">
      <dsp:nvSpPr>
        <dsp:cNvPr id="0" name=""/>
        <dsp:cNvSpPr/>
      </dsp:nvSpPr>
      <dsp:spPr>
        <a:xfrm>
          <a:off x="0" y="4590756"/>
          <a:ext cx="5676900" cy="798525"/>
        </a:xfrm>
        <a:prstGeom prst="rect">
          <a:avLst/>
        </a:prstGeom>
        <a:solidFill>
          <a:schemeClr val="lt1">
            <a:alpha val="90000"/>
            <a:hueOff val="0"/>
            <a:satOff val="0"/>
            <a:lumOff val="0"/>
            <a:alpha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0591" tIns="270764" rIns="440591" bIns="99568" numCol="1" spcCol="1270" anchor="t" anchorCtr="0">
          <a:noAutofit/>
        </a:bodyPr>
        <a:lstStyle/>
        <a:p>
          <a:pPr marL="114300" lvl="1" indent="-114300" algn="l" defTabSz="622300">
            <a:lnSpc>
              <a:spcPct val="90000"/>
            </a:lnSpc>
            <a:spcBef>
              <a:spcPct val="0"/>
            </a:spcBef>
            <a:spcAft>
              <a:spcPct val="15000"/>
            </a:spcAft>
            <a:buChar char="•"/>
          </a:pPr>
          <a:r>
            <a:rPr lang="lv-LV" sz="1400" b="0" i="0" u="none"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Latvijas Universitāte</a:t>
          </a:r>
          <a:endParaRPr lang="en-US" sz="1400" b="0" i="0" u="none"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14300" lvl="1" indent="-114300" algn="l" defTabSz="622300">
            <a:lnSpc>
              <a:spcPct val="90000"/>
            </a:lnSpc>
            <a:spcBef>
              <a:spcPct val="0"/>
            </a:spcBef>
            <a:spcAft>
              <a:spcPct val="15000"/>
            </a:spcAft>
            <a:buChar char="•"/>
          </a:pPr>
          <a:r>
            <a:rPr lang="lv-LV" sz="1400" b="0" i="0" u="none"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Demogrāfisko lietu centrs</a:t>
          </a:r>
          <a:endParaRPr lang="en-US" sz="1400" b="0" i="0" u="none"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0" y="4590756"/>
        <a:ext cx="5676900" cy="798525"/>
      </dsp:txXfrm>
    </dsp:sp>
    <dsp:sp modelId="{8D43B983-1F2B-4DF0-8150-6BFED2C538DD}">
      <dsp:nvSpPr>
        <dsp:cNvPr id="0" name=""/>
        <dsp:cNvSpPr/>
      </dsp:nvSpPr>
      <dsp:spPr>
        <a:xfrm>
          <a:off x="283845" y="4398876"/>
          <a:ext cx="3973830" cy="383760"/>
        </a:xfrm>
        <a:prstGeom prst="roundRect">
          <a:avLst/>
        </a:prstGeom>
        <a:solidFill>
          <a:schemeClr val="bg2">
            <a:lumMod val="50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201" tIns="0" rIns="150201" bIns="0" numCol="1" spcCol="1270" anchor="ctr" anchorCtr="0">
          <a:noAutofit/>
        </a:bodyPr>
        <a:lstStyle/>
        <a:p>
          <a:pPr marL="0" lvl="0" indent="0" algn="l" defTabSz="711200">
            <a:lnSpc>
              <a:spcPct val="90000"/>
            </a:lnSpc>
            <a:spcBef>
              <a:spcPct val="0"/>
            </a:spcBef>
            <a:spcAft>
              <a:spcPct val="35000"/>
            </a:spcAft>
            <a:buNone/>
          </a:pPr>
          <a:r>
            <a:rPr lang="lv-LV" sz="1600" b="1" kern="1200" dirty="0">
              <a:solidFill>
                <a:prstClr val="white"/>
              </a:solidFill>
              <a:latin typeface="Verdana" panose="020B0604030504040204" pitchFamily="34" charset="0"/>
              <a:ea typeface="Verdana" panose="020B0604030504040204" pitchFamily="34" charset="0"/>
              <a:cs typeface="Verdana" panose="020B0604030504040204" pitchFamily="34" charset="0"/>
            </a:rPr>
            <a:t>Citi</a:t>
          </a:r>
          <a:endParaRPr lang="en-US" sz="1600" b="1" kern="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dsp:txBody>
      <dsp:txXfrm>
        <a:off x="302579" y="4417610"/>
        <a:ext cx="3936362"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E934F-F1E5-A248-AEA5-E8D12B4E74C7}">
      <dsp:nvSpPr>
        <dsp:cNvPr id="0" name=""/>
        <dsp:cNvSpPr/>
      </dsp:nvSpPr>
      <dsp:spPr>
        <a:xfrm>
          <a:off x="0" y="131571"/>
          <a:ext cx="5335657" cy="617400"/>
        </a:xfrm>
        <a:prstGeom prst="rect">
          <a:avLst/>
        </a:prstGeom>
        <a:solidFill>
          <a:schemeClr val="lt1">
            <a:hueOff val="0"/>
            <a:satOff val="0"/>
            <a:lum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4106" tIns="166624" rIns="414106"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err="1">
              <a:latin typeface="Verdana" panose="020B0604030504040204" pitchFamily="34" charset="0"/>
              <a:ea typeface="Verdana" panose="020B0604030504040204" pitchFamily="34" charset="0"/>
              <a:cs typeface="Verdana" panose="020B0604030504040204" pitchFamily="34" charset="0"/>
            </a:rPr>
            <a:t>Latvijas</a:t>
          </a:r>
          <a:r>
            <a:rPr lang="en-US" sz="1200" b="0" kern="1200" dirty="0">
              <a:latin typeface="Verdana" panose="020B0604030504040204" pitchFamily="34" charset="0"/>
              <a:ea typeface="Verdana" panose="020B0604030504040204" pitchFamily="34" charset="0"/>
              <a:cs typeface="Verdana" panose="020B0604030504040204" pitchFamily="34" charset="0"/>
            </a:rPr>
            <a:t> </a:t>
          </a:r>
          <a:r>
            <a:rPr lang="lv-LV" sz="1200" b="0" kern="1200" dirty="0">
              <a:latin typeface="Verdana" panose="020B0604030504040204" pitchFamily="34" charset="0"/>
              <a:ea typeface="Verdana" panose="020B0604030504040204" pitchFamily="34" charset="0"/>
              <a:cs typeface="Verdana" panose="020B0604030504040204" pitchFamily="34" charset="0"/>
            </a:rPr>
            <a:t>B</a:t>
          </a:r>
          <a:r>
            <a:rPr lang="en-US" sz="1200" b="0" kern="1200" dirty="0" err="1">
              <a:latin typeface="Verdana" panose="020B0604030504040204" pitchFamily="34" charset="0"/>
              <a:ea typeface="Verdana" panose="020B0604030504040204" pitchFamily="34" charset="0"/>
              <a:cs typeface="Verdana" panose="020B0604030504040204" pitchFamily="34" charset="0"/>
            </a:rPr>
            <a:t>rīvo</a:t>
          </a:r>
          <a:r>
            <a:rPr lang="en-US" sz="1200" b="0" kern="1200" dirty="0">
              <a:latin typeface="Verdana" panose="020B0604030504040204" pitchFamily="34" charset="0"/>
              <a:ea typeface="Verdana" panose="020B0604030504040204" pitchFamily="34" charset="0"/>
              <a:cs typeface="Verdana" panose="020B0604030504040204" pitchFamily="34" charset="0"/>
            </a:rPr>
            <a:t> </a:t>
          </a:r>
          <a:r>
            <a:rPr lang="en-US" sz="1200" b="0" kern="1200" dirty="0" err="1">
              <a:latin typeface="Verdana" panose="020B0604030504040204" pitchFamily="34" charset="0"/>
              <a:ea typeface="Verdana" panose="020B0604030504040204" pitchFamily="34" charset="0"/>
              <a:cs typeface="Verdana" panose="020B0604030504040204" pitchFamily="34" charset="0"/>
            </a:rPr>
            <a:t>arodbiedrību</a:t>
          </a:r>
          <a:r>
            <a:rPr lang="en-US" sz="1200" b="0" kern="1200" dirty="0">
              <a:latin typeface="Verdana" panose="020B0604030504040204" pitchFamily="34" charset="0"/>
              <a:ea typeface="Verdana" panose="020B0604030504040204" pitchFamily="34" charset="0"/>
              <a:cs typeface="Verdana" panose="020B0604030504040204" pitchFamily="34" charset="0"/>
            </a:rPr>
            <a:t> </a:t>
          </a:r>
          <a:r>
            <a:rPr lang="en-US" sz="1200" b="0" kern="1200" dirty="0" err="1">
              <a:latin typeface="Verdana" panose="020B0604030504040204" pitchFamily="34" charset="0"/>
              <a:ea typeface="Verdana" panose="020B0604030504040204" pitchFamily="34" charset="0"/>
              <a:cs typeface="Verdana" panose="020B0604030504040204" pitchFamily="34" charset="0"/>
            </a:rPr>
            <a:t>savienība</a:t>
          </a:r>
          <a:endParaRPr lang="en-US" sz="1200" b="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533400">
            <a:lnSpc>
              <a:spcPct val="90000"/>
            </a:lnSpc>
            <a:spcBef>
              <a:spcPct val="0"/>
            </a:spcBef>
            <a:spcAft>
              <a:spcPct val="15000"/>
            </a:spcAft>
            <a:buChar char="•"/>
          </a:pPr>
          <a:r>
            <a:rPr lang="en-US" sz="1200" b="0" kern="1200" dirty="0" err="1">
              <a:latin typeface="Verdana" panose="020B0604030504040204" pitchFamily="34" charset="0"/>
              <a:ea typeface="Verdana" panose="020B0604030504040204" pitchFamily="34" charset="0"/>
              <a:cs typeface="Verdana" panose="020B0604030504040204" pitchFamily="34" charset="0"/>
            </a:rPr>
            <a:t>Latvijas</a:t>
          </a:r>
          <a:r>
            <a:rPr lang="en-US" sz="1200" b="0" kern="1200" dirty="0">
              <a:latin typeface="Verdana" panose="020B0604030504040204" pitchFamily="34" charset="0"/>
              <a:ea typeface="Verdana" panose="020B0604030504040204" pitchFamily="34" charset="0"/>
              <a:cs typeface="Verdana" panose="020B0604030504040204" pitchFamily="34" charset="0"/>
            </a:rPr>
            <a:t> </a:t>
          </a:r>
          <a:r>
            <a:rPr lang="lv-LV" sz="1200" b="0" kern="1200" dirty="0">
              <a:latin typeface="Verdana" panose="020B0604030504040204" pitchFamily="34" charset="0"/>
              <a:ea typeface="Verdana" panose="020B0604030504040204" pitchFamily="34" charset="0"/>
              <a:cs typeface="Verdana" panose="020B0604030504040204" pitchFamily="34" charset="0"/>
            </a:rPr>
            <a:t>D</a:t>
          </a:r>
          <a:r>
            <a:rPr lang="en-US" sz="1200" b="0" kern="1200" dirty="0" err="1">
              <a:latin typeface="Verdana" panose="020B0604030504040204" pitchFamily="34" charset="0"/>
              <a:ea typeface="Verdana" panose="020B0604030504040204" pitchFamily="34" charset="0"/>
              <a:cs typeface="Verdana" panose="020B0604030504040204" pitchFamily="34" charset="0"/>
            </a:rPr>
            <a:t>arba</a:t>
          </a:r>
          <a:r>
            <a:rPr lang="en-US" sz="1200" b="0" kern="1200" dirty="0">
              <a:latin typeface="Verdana" panose="020B0604030504040204" pitchFamily="34" charset="0"/>
              <a:ea typeface="Verdana" panose="020B0604030504040204" pitchFamily="34" charset="0"/>
              <a:cs typeface="Verdana" panose="020B0604030504040204" pitchFamily="34" charset="0"/>
            </a:rPr>
            <a:t> </a:t>
          </a:r>
          <a:r>
            <a:rPr lang="en-US" sz="1200" b="0" kern="1200" dirty="0" err="1">
              <a:latin typeface="Verdana" panose="020B0604030504040204" pitchFamily="34" charset="0"/>
              <a:ea typeface="Verdana" panose="020B0604030504040204" pitchFamily="34" charset="0"/>
              <a:cs typeface="Verdana" panose="020B0604030504040204" pitchFamily="34" charset="0"/>
            </a:rPr>
            <a:t>devēju</a:t>
          </a:r>
          <a:r>
            <a:rPr lang="en-US" sz="1200" b="0" kern="1200" dirty="0">
              <a:latin typeface="Verdana" panose="020B0604030504040204" pitchFamily="34" charset="0"/>
              <a:ea typeface="Verdana" panose="020B0604030504040204" pitchFamily="34" charset="0"/>
              <a:cs typeface="Verdana" panose="020B0604030504040204" pitchFamily="34" charset="0"/>
            </a:rPr>
            <a:t> </a:t>
          </a:r>
          <a:r>
            <a:rPr lang="en-US" sz="1200" b="0" kern="1200" dirty="0" err="1">
              <a:latin typeface="Verdana" panose="020B0604030504040204" pitchFamily="34" charset="0"/>
              <a:ea typeface="Verdana" panose="020B0604030504040204" pitchFamily="34" charset="0"/>
              <a:cs typeface="Verdana" panose="020B0604030504040204" pitchFamily="34" charset="0"/>
            </a:rPr>
            <a:t>konfederācija</a:t>
          </a:r>
          <a:endParaRPr lang="en-US" sz="1200" b="0" kern="1200" dirty="0">
            <a:latin typeface="Verdana" panose="020B0604030504040204" pitchFamily="34" charset="0"/>
            <a:ea typeface="Verdana" panose="020B0604030504040204" pitchFamily="34" charset="0"/>
            <a:cs typeface="Verdana" panose="020B0604030504040204" pitchFamily="34" charset="0"/>
          </a:endParaRPr>
        </a:p>
      </dsp:txBody>
      <dsp:txXfrm>
        <a:off x="0" y="131571"/>
        <a:ext cx="5335657" cy="617400"/>
      </dsp:txXfrm>
    </dsp:sp>
    <dsp:sp modelId="{46496126-A6F0-DD44-8F2F-6BF1942B2CB9}">
      <dsp:nvSpPr>
        <dsp:cNvPr id="0" name=""/>
        <dsp:cNvSpPr/>
      </dsp:nvSpPr>
      <dsp:spPr>
        <a:xfrm>
          <a:off x="266782" y="13491"/>
          <a:ext cx="3734959" cy="23616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173" tIns="0" rIns="141173" bIns="0" numCol="1" spcCol="1270" anchor="ctr" anchorCtr="0">
          <a:noAutofit/>
        </a:bodyPr>
        <a:lstStyle/>
        <a:p>
          <a:pPr marL="0" lvl="0" indent="0" algn="l" defTabSz="711200">
            <a:lnSpc>
              <a:spcPct val="90000"/>
            </a:lnSpc>
            <a:spcBef>
              <a:spcPct val="0"/>
            </a:spcBef>
            <a:spcAft>
              <a:spcPct val="35000"/>
            </a:spcAft>
            <a:buNone/>
          </a:pPr>
          <a:r>
            <a:rPr lang="en-US" sz="1600" b="1" kern="1200" dirty="0" err="1">
              <a:latin typeface="Verdana" panose="020B0604030504040204" pitchFamily="34" charset="0"/>
              <a:ea typeface="Verdana" panose="020B0604030504040204" pitchFamily="34" charset="0"/>
              <a:cs typeface="Verdana" panose="020B0604030504040204" pitchFamily="34" charset="0"/>
            </a:rPr>
            <a:t>Sociālie</a:t>
          </a:r>
          <a:r>
            <a:rPr lang="en-US" sz="1600" b="1" kern="1200" dirty="0">
              <a:latin typeface="Verdana" panose="020B0604030504040204" pitchFamily="34" charset="0"/>
              <a:ea typeface="Verdana" panose="020B0604030504040204" pitchFamily="34" charset="0"/>
              <a:cs typeface="Verdana" panose="020B0604030504040204" pitchFamily="34" charset="0"/>
            </a:rPr>
            <a:t> </a:t>
          </a:r>
          <a:r>
            <a:rPr lang="en-US" sz="1600" b="1" kern="1200" dirty="0" err="1">
              <a:latin typeface="Verdana" panose="020B0604030504040204" pitchFamily="34" charset="0"/>
              <a:ea typeface="Verdana" panose="020B0604030504040204" pitchFamily="34" charset="0"/>
              <a:cs typeface="Verdana" panose="020B0604030504040204" pitchFamily="34" charset="0"/>
            </a:rPr>
            <a:t>partneri</a:t>
          </a:r>
          <a:endParaRPr lang="en-US" sz="1600" b="1" kern="1200" dirty="0">
            <a:latin typeface="Verdana" panose="020B0604030504040204" pitchFamily="34" charset="0"/>
            <a:ea typeface="Verdana" panose="020B0604030504040204" pitchFamily="34" charset="0"/>
            <a:cs typeface="Verdana" panose="020B0604030504040204" pitchFamily="34" charset="0"/>
          </a:endParaRPr>
        </a:p>
      </dsp:txBody>
      <dsp:txXfrm>
        <a:off x="278310" y="25019"/>
        <a:ext cx="3711903" cy="213104"/>
      </dsp:txXfrm>
    </dsp:sp>
    <dsp:sp modelId="{53D64FF1-2DE1-744E-943F-2C46385542A6}">
      <dsp:nvSpPr>
        <dsp:cNvPr id="0" name=""/>
        <dsp:cNvSpPr/>
      </dsp:nvSpPr>
      <dsp:spPr>
        <a:xfrm>
          <a:off x="0" y="910251"/>
          <a:ext cx="5335657" cy="4536000"/>
        </a:xfrm>
        <a:prstGeom prst="rect">
          <a:avLst/>
        </a:prstGeom>
        <a:solidFill>
          <a:schemeClr val="lt1">
            <a:alpha val="90000"/>
            <a:hueOff val="0"/>
            <a:satOff val="0"/>
            <a:lumOff val="0"/>
            <a:alpha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4106" tIns="166624" rIns="414106" bIns="85344" numCol="1" spcCol="1270" anchor="t" anchorCtr="0">
          <a:noAutofit/>
        </a:bodyPr>
        <a:lstStyle/>
        <a:p>
          <a:pPr marL="114300" lvl="1" indent="0" algn="l" defTabSz="622300">
            <a:lnSpc>
              <a:spcPct val="90000"/>
            </a:lnSpc>
            <a:spcBef>
              <a:spcPct val="0"/>
            </a:spcBef>
            <a:spcAft>
              <a:spcPct val="15000"/>
            </a:spcAft>
            <a:buSzPct val="85000"/>
            <a:buChar char="•"/>
          </a:pPr>
          <a:r>
            <a:rPr lang="en-US" sz="1200" kern="1200" dirty="0" err="1">
              <a:latin typeface="Verdana" panose="020B0604030504040204" pitchFamily="34" charset="0"/>
              <a:ea typeface="Verdana" panose="020B0604030504040204" pitchFamily="34" charset="0"/>
              <a:cs typeface="Verdana" panose="020B0604030504040204" pitchFamily="34" charset="0"/>
            </a:rPr>
            <a:t>Latvijas</a:t>
          </a:r>
          <a:r>
            <a:rPr lang="en-US" sz="1200" kern="1200" dirty="0">
              <a:latin typeface="Verdana" panose="020B0604030504040204" pitchFamily="34" charset="0"/>
              <a:ea typeface="Verdana" panose="020B0604030504040204" pitchFamily="34" charset="0"/>
              <a:cs typeface="Verdana" panose="020B0604030504040204" pitchFamily="34" charset="0"/>
            </a:rPr>
            <a:t> </a:t>
          </a:r>
          <a:r>
            <a:rPr lang="lv-LV" sz="1200" kern="1200" dirty="0">
              <a:latin typeface="Verdana" panose="020B0604030504040204" pitchFamily="34" charset="0"/>
              <a:ea typeface="Verdana" panose="020B0604030504040204" pitchFamily="34" charset="0"/>
              <a:cs typeface="Verdana" panose="020B0604030504040204" pitchFamily="34" charset="0"/>
            </a:rPr>
            <a:t>P</a:t>
          </a:r>
          <a:r>
            <a:rPr lang="en-US" sz="1200" kern="1200" dirty="0" err="1">
              <a:latin typeface="Verdana" panose="020B0604030504040204" pitchFamily="34" charset="0"/>
              <a:ea typeface="Verdana" panose="020B0604030504040204" pitchFamily="34" charset="0"/>
              <a:cs typeface="Verdana" panose="020B0604030504040204" pitchFamily="34" charset="0"/>
            </a:rPr>
            <a:t>ašvaldību</a:t>
          </a:r>
          <a:r>
            <a:rPr lang="en-US" sz="1200" kern="1200" dirty="0">
              <a:latin typeface="Verdana" panose="020B0604030504040204" pitchFamily="34" charset="0"/>
              <a:ea typeface="Verdana" panose="020B0604030504040204" pitchFamily="34" charset="0"/>
              <a:cs typeface="Verdana" panose="020B0604030504040204" pitchFamily="34" charset="0"/>
            </a:rPr>
            <a:t> </a:t>
          </a:r>
          <a:r>
            <a:rPr lang="en-US" sz="1200" kern="1200" dirty="0" err="1">
              <a:latin typeface="Verdana" panose="020B0604030504040204" pitchFamily="34" charset="0"/>
              <a:ea typeface="Verdana" panose="020B0604030504040204" pitchFamily="34" charset="0"/>
              <a:cs typeface="Verdana" panose="020B0604030504040204" pitchFamily="34" charset="0"/>
            </a:rPr>
            <a:t>savi</a:t>
          </a:r>
          <a:r>
            <a:rPr lang="lv-LV" sz="1200" kern="1200" dirty="0" err="1">
              <a:latin typeface="Verdana" panose="020B0604030504040204" pitchFamily="34" charset="0"/>
              <a:ea typeface="Verdana" panose="020B0604030504040204" pitchFamily="34" charset="0"/>
              <a:cs typeface="Verdana" panose="020B0604030504040204" pitchFamily="34" charset="0"/>
            </a:rPr>
            <a:t>enība</a:t>
          </a:r>
          <a:endPar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SzPct val="85000"/>
            <a:buChar char="•"/>
          </a:pPr>
          <a:r>
            <a:rPr lang="en-US" sz="1200" kern="1200" dirty="0" err="1">
              <a:solidFill>
                <a:schemeClr val="tx1"/>
              </a:solidFill>
              <a:latin typeface="Verdana" panose="020B0604030504040204" pitchFamily="34" charset="0"/>
              <a:ea typeface="Verdana" panose="020B0604030504040204" pitchFamily="34" charset="0"/>
              <a:cs typeface="Verdana" panose="020B0604030504040204" pitchFamily="34" charset="0"/>
            </a:rPr>
            <a:t>Latvijas</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Tirdzniecības</a:t>
          </a:r>
          <a:r>
            <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 un </a:t>
          </a:r>
          <a:r>
            <a:rPr lang="en-US"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rūpniecības</a:t>
          </a:r>
          <a:r>
            <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kamera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SzPct val="85000"/>
            <a:buChar char="•"/>
          </a:pPr>
          <a:r>
            <a:rPr lang="en-US"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a:t>
          </a:r>
          <a:r>
            <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 </a:t>
          </a: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
          </a:r>
          <a:r>
            <a:rPr lang="en-US"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ielo</a:t>
          </a:r>
          <a:r>
            <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pilsētu</a:t>
          </a:r>
          <a:r>
            <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 </a:t>
          </a:r>
          <a:r>
            <a:rPr lang="en-US"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asociācija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SzPct val="85000"/>
            <a:buChar char="•"/>
          </a:pPr>
          <a:r>
            <a:rPr lang="en-US"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a:t>
          </a:r>
          <a:r>
            <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 SOS Bērnu ciematu </a:t>
          </a:r>
          <a:r>
            <a:rPr lang="en-US"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asociācija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SzPct val="85000"/>
            <a:buChar cha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 Ārstu biedrība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SzPct val="85000"/>
            <a:buChar cha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 Māsu asociācija	</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SzPct val="85000"/>
            <a:buChar cha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 Psihologu biedrība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SzPct val="85000"/>
            <a:buChar cha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Sociālo darbinieku biedrība </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a:p>
          <a:pPr marL="114300" marR="0" lvl="1" indent="0" algn="l"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Mammām un tētiem.lv</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a:p>
          <a:pPr marL="114300" marR="0" lvl="1" indent="0" algn="l"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Asociācija «Ģimene»</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a:p>
          <a:pPr marL="114300" marR="0" lvl="1" indent="0" algn="l"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Apeirons - invalīdu un viņu draugu apvienība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SzPct val="85000"/>
            <a:buChar cha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 Profesionālo sociālā darba speciālistu asociācija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SzPct val="85000"/>
            <a:buChar cha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Nodibinājums «Centrs </a:t>
          </a:r>
          <a:r>
            <a:rPr lang="lv-LV"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Dardedze</a:t>
          </a: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a:p>
          <a:pPr marL="114300" marR="0" lvl="1" indent="0" algn="l"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Papardes zieds</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a:p>
          <a:pPr marL="114300" marR="0" lvl="1" indent="0" algn="l"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rPr>
            <a:t>Servisa suņu biedrība «Teodors»</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a:p>
          <a:pPr marL="114300" marR="0" lvl="1" indent="0" algn="l"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 Pilsoniskā alianse</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a:p>
          <a:pPr marL="114300" marR="0" lvl="1" indent="0" algn="l"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 Ģimenes ārstu asociācija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a:p>
          <a:pPr marL="114300" marR="0" lvl="1" indent="0" algn="l"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 Veselības ekonomikas asociācija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a:p>
          <a:pPr marL="114300" marR="0" lvl="1" indent="0" algn="l"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 Olimpiskā komiteja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a:p>
          <a:pPr marL="114300" marR="0" lvl="1" indent="0" algn="l"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Nākotnes fonds</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a:p>
          <a:pPr marL="114300" marR="0" lvl="1" indent="0" algn="l"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Latvijas </a:t>
          </a:r>
          <a:r>
            <a:rPr lang="lv-LV" sz="1200" kern="1200" dirty="0" err="1">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Autisma</a:t>
          </a:r>
          <a:r>
            <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rPr>
            <a:t> apvienība</a:t>
          </a: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a:p>
          <a:pPr marL="114300" marR="0" lvl="1" indent="0" algn="l" defTabSz="622300" eaLnBrk="1" fontAlgn="auto" latinLnBrk="0" hangingPunct="1">
            <a:lnSpc>
              <a:spcPct val="90000"/>
            </a:lnSpc>
            <a:spcBef>
              <a:spcPct val="0"/>
            </a:spcBef>
            <a:spcAft>
              <a:spcPct val="15000"/>
            </a:spcAft>
            <a:buClrTx/>
            <a:buSzPct val="128000"/>
            <a:buFont typeface="Arial" panose="020B0604020202020204" pitchFamily="34" charset="0"/>
            <a:buChar char="•"/>
            <a:tabLst/>
            <a:defRPr/>
          </a:pPr>
          <a:endParaRPr lang="en-US"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Verdana" panose="020B0604030504040204" pitchFamily="34" charset="0"/>
          </a:endParaRPr>
        </a:p>
      </dsp:txBody>
      <dsp:txXfrm>
        <a:off x="0" y="910251"/>
        <a:ext cx="5335657" cy="4536000"/>
      </dsp:txXfrm>
    </dsp:sp>
    <dsp:sp modelId="{8C87F441-27D8-2D4E-848F-857256EBF0B3}">
      <dsp:nvSpPr>
        <dsp:cNvPr id="0" name=""/>
        <dsp:cNvSpPr/>
      </dsp:nvSpPr>
      <dsp:spPr>
        <a:xfrm>
          <a:off x="266782" y="792171"/>
          <a:ext cx="3734959" cy="23616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173" tIns="0" rIns="141173" bIns="0" numCol="1" spcCol="1270" anchor="ctr" anchorCtr="0">
          <a:noAutofit/>
        </a:bodyPr>
        <a:lstStyle/>
        <a:p>
          <a:pPr marL="0" lvl="0" indent="0" algn="l" defTabSz="711200">
            <a:lnSpc>
              <a:spcPct val="90000"/>
            </a:lnSpc>
            <a:spcBef>
              <a:spcPct val="0"/>
            </a:spcBef>
            <a:spcAft>
              <a:spcPct val="35000"/>
            </a:spcAft>
            <a:buNone/>
          </a:pPr>
          <a:r>
            <a:rPr lang="en-US" sz="1600" b="1" kern="1200" dirty="0" err="1">
              <a:latin typeface="Verdana" panose="020B0604030504040204" pitchFamily="34" charset="0"/>
              <a:ea typeface="Verdana" panose="020B0604030504040204" pitchFamily="34" charset="0"/>
              <a:cs typeface="Verdana" panose="020B0604030504040204" pitchFamily="34" charset="0"/>
            </a:rPr>
            <a:t>Nevalstiskās</a:t>
          </a:r>
          <a:r>
            <a:rPr lang="en-US" sz="1600" b="1" kern="1200" dirty="0">
              <a:latin typeface="Verdana" panose="020B0604030504040204" pitchFamily="34" charset="0"/>
              <a:ea typeface="Verdana" panose="020B0604030504040204" pitchFamily="34" charset="0"/>
              <a:cs typeface="Verdana" panose="020B0604030504040204" pitchFamily="34" charset="0"/>
            </a:rPr>
            <a:t> </a:t>
          </a:r>
          <a:r>
            <a:rPr lang="en-US" sz="1600" b="1" kern="1200" dirty="0" err="1">
              <a:latin typeface="Verdana" panose="020B0604030504040204" pitchFamily="34" charset="0"/>
              <a:ea typeface="Verdana" panose="020B0604030504040204" pitchFamily="34" charset="0"/>
              <a:cs typeface="Verdana" panose="020B0604030504040204" pitchFamily="34" charset="0"/>
            </a:rPr>
            <a:t>organizācijas</a:t>
          </a:r>
          <a:endParaRPr lang="en-US" sz="1600" b="1" kern="1200" dirty="0">
            <a:latin typeface="Verdana" panose="020B0604030504040204" pitchFamily="34" charset="0"/>
            <a:ea typeface="Verdana" panose="020B0604030504040204" pitchFamily="34" charset="0"/>
            <a:cs typeface="Verdana" panose="020B0604030504040204" pitchFamily="34" charset="0"/>
          </a:endParaRPr>
        </a:p>
      </dsp:txBody>
      <dsp:txXfrm>
        <a:off x="278310" y="803699"/>
        <a:ext cx="3711903" cy="2131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E934F-F1E5-A248-AEA5-E8D12B4E74C7}">
      <dsp:nvSpPr>
        <dsp:cNvPr id="0" name=""/>
        <dsp:cNvSpPr/>
      </dsp:nvSpPr>
      <dsp:spPr>
        <a:xfrm>
          <a:off x="0" y="231062"/>
          <a:ext cx="4991100" cy="1275750"/>
        </a:xfrm>
        <a:prstGeom prst="rect">
          <a:avLst/>
        </a:prstGeom>
        <a:solidFill>
          <a:schemeClr val="bg1"/>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7365" tIns="312420" rIns="387365" bIns="99568" numCol="1" spcCol="1270" anchor="t" anchorCtr="0">
          <a:noAutofit/>
        </a:bodyPr>
        <a:lstStyle/>
        <a:p>
          <a:pPr marL="114300" lvl="1" indent="-114300" algn="l" defTabSz="622300">
            <a:lnSpc>
              <a:spcPct val="90000"/>
            </a:lnSpc>
            <a:spcBef>
              <a:spcPct val="0"/>
            </a:spcBef>
            <a:spcAft>
              <a:spcPct val="15000"/>
            </a:spcAft>
            <a:buChar char="•"/>
          </a:pPr>
          <a:r>
            <a:rPr lang="lv-LV" sz="1400" b="0" kern="1200" dirty="0">
              <a:latin typeface="Verdana" panose="020B0604030504040204" pitchFamily="34" charset="0"/>
              <a:ea typeface="Verdana" panose="020B0604030504040204" pitchFamily="34" charset="0"/>
              <a:cs typeface="Verdana" panose="020B0604030504040204" pitchFamily="34" charset="0"/>
            </a:rPr>
            <a:t>Izglītības, kultūras un zinātnes komisija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b="0" kern="1200" dirty="0">
              <a:latin typeface="Verdana" panose="020B0604030504040204" pitchFamily="34" charset="0"/>
              <a:ea typeface="Verdana" panose="020B0604030504040204" pitchFamily="34" charset="0"/>
              <a:cs typeface="Verdana" panose="020B0604030504040204" pitchFamily="34" charset="0"/>
            </a:rPr>
            <a:t>Tautsaimniecības, agrārās, vides un reģionālās politikas komisija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b="0" kern="1200" dirty="0">
              <a:latin typeface="Verdana" panose="020B0604030504040204" pitchFamily="34" charset="0"/>
              <a:ea typeface="Verdana" panose="020B0604030504040204" pitchFamily="34" charset="0"/>
              <a:cs typeface="Verdana" panose="020B0604030504040204" pitchFamily="34" charset="0"/>
            </a:rPr>
            <a:t>Ilgtspējas komisija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dsp:txBody>
      <dsp:txXfrm>
        <a:off x="0" y="231062"/>
        <a:ext cx="4991100" cy="1275750"/>
      </dsp:txXfrm>
    </dsp:sp>
    <dsp:sp modelId="{46496126-A6F0-DD44-8F2F-6BF1942B2CB9}">
      <dsp:nvSpPr>
        <dsp:cNvPr id="0" name=""/>
        <dsp:cNvSpPr/>
      </dsp:nvSpPr>
      <dsp:spPr>
        <a:xfrm>
          <a:off x="249555" y="9662"/>
          <a:ext cx="3493770" cy="44280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56" tIns="0" rIns="132056"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Saeima</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71171" y="31278"/>
        <a:ext cx="3450538" cy="399568"/>
      </dsp:txXfrm>
    </dsp:sp>
    <dsp:sp modelId="{53D64FF1-2DE1-744E-943F-2C46385542A6}">
      <dsp:nvSpPr>
        <dsp:cNvPr id="0" name=""/>
        <dsp:cNvSpPr/>
      </dsp:nvSpPr>
      <dsp:spPr>
        <a:xfrm>
          <a:off x="0" y="1809212"/>
          <a:ext cx="4991100" cy="1748250"/>
        </a:xfrm>
        <a:prstGeom prst="rect">
          <a:avLst/>
        </a:prstGeom>
        <a:solidFill>
          <a:schemeClr val="lt1">
            <a:alpha val="90000"/>
            <a:hueOff val="0"/>
            <a:satOff val="0"/>
            <a:lumOff val="0"/>
            <a:alpha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7365" tIns="312420" rIns="38736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Finanšu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Ekonomikas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Izglītības</a:t>
          </a:r>
          <a:r>
            <a:rPr lang="en-US" sz="1400" kern="1200" dirty="0">
              <a:latin typeface="Verdana" panose="020B0604030504040204" pitchFamily="34" charset="0"/>
              <a:ea typeface="Verdana" panose="020B0604030504040204" pitchFamily="34" charset="0"/>
              <a:cs typeface="Verdana" panose="020B0604030504040204" pitchFamily="34" charset="0"/>
            </a:rPr>
            <a:t> un </a:t>
          </a:r>
          <a:r>
            <a:rPr lang="en-US" sz="1400" kern="1200" dirty="0" err="1">
              <a:latin typeface="Verdana" panose="020B0604030504040204" pitchFamily="34" charset="0"/>
              <a:ea typeface="Verdana" panose="020B0604030504040204" pitchFamily="34" charset="0"/>
              <a:cs typeface="Verdana" panose="020B0604030504040204" pitchFamily="34" charset="0"/>
            </a:rPr>
            <a:t>zinātnes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Kultūras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Zemkopības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Veselības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dsp:txBody>
      <dsp:txXfrm>
        <a:off x="0" y="1809212"/>
        <a:ext cx="4991100" cy="1748250"/>
      </dsp:txXfrm>
    </dsp:sp>
    <dsp:sp modelId="{8C87F441-27D8-2D4E-848F-857256EBF0B3}">
      <dsp:nvSpPr>
        <dsp:cNvPr id="0" name=""/>
        <dsp:cNvSpPr/>
      </dsp:nvSpPr>
      <dsp:spPr>
        <a:xfrm>
          <a:off x="249555" y="1587812"/>
          <a:ext cx="3493770" cy="44280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56" tIns="0" rIns="132056"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Ministrijas</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71171" y="1609428"/>
        <a:ext cx="3450538" cy="399568"/>
      </dsp:txXfrm>
    </dsp:sp>
    <dsp:sp modelId="{BD16D28A-6DA9-D045-92BC-664D17E76C36}">
      <dsp:nvSpPr>
        <dsp:cNvPr id="0" name=""/>
        <dsp:cNvSpPr/>
      </dsp:nvSpPr>
      <dsp:spPr>
        <a:xfrm>
          <a:off x="0" y="3859862"/>
          <a:ext cx="4991100" cy="1299375"/>
        </a:xfrm>
        <a:prstGeom prst="rect">
          <a:avLst/>
        </a:prstGeom>
        <a:solidFill>
          <a:schemeClr val="lt1">
            <a:alpha val="90000"/>
            <a:hueOff val="0"/>
            <a:satOff val="0"/>
            <a:lumOff val="0"/>
            <a:alpha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7365" tIns="312420" rIns="38736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Valsts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kanceleja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Augstākā</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izglītības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padome</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Rektoru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padome</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cs typeface="Verdana" panose="020B0604030504040204" pitchFamily="34" charset="0"/>
            </a:rPr>
            <a:t>UNESCO L</a:t>
          </a:r>
          <a:r>
            <a:rPr lang="lv-LV" sz="1400" kern="1200" dirty="0">
              <a:latin typeface="Verdana" panose="020B0604030504040204" pitchFamily="34" charset="0"/>
              <a:ea typeface="Verdana" panose="020B0604030504040204" pitchFamily="34" charset="0"/>
              <a:cs typeface="Verdana" panose="020B0604030504040204" pitchFamily="34" charset="0"/>
            </a:rPr>
            <a:t>atvijas </a:t>
          </a:r>
          <a:r>
            <a:rPr lang="en-US" sz="1400" kern="1200" dirty="0">
              <a:latin typeface="Verdana" panose="020B0604030504040204" pitchFamily="34" charset="0"/>
              <a:ea typeface="Verdana" panose="020B0604030504040204" pitchFamily="34" charset="0"/>
              <a:cs typeface="Verdana" panose="020B0604030504040204" pitchFamily="34" charset="0"/>
            </a:rPr>
            <a:t>N</a:t>
          </a:r>
          <a:r>
            <a:rPr lang="lv-LV" sz="1400" kern="1200" dirty="0" err="1">
              <a:latin typeface="Verdana" panose="020B0604030504040204" pitchFamily="34" charset="0"/>
              <a:ea typeface="Verdana" panose="020B0604030504040204" pitchFamily="34" charset="0"/>
              <a:cs typeface="Verdana" panose="020B0604030504040204" pitchFamily="34" charset="0"/>
            </a:rPr>
            <a:t>acionālā</a:t>
          </a:r>
          <a:r>
            <a:rPr lang="lv-LV" sz="1400" kern="1200" dirty="0">
              <a:latin typeface="Verdana" panose="020B0604030504040204" pitchFamily="34" charset="0"/>
              <a:ea typeface="Verdana" panose="020B0604030504040204" pitchFamily="34" charset="0"/>
              <a:cs typeface="Verdana" panose="020B0604030504040204" pitchFamily="34" charset="0"/>
            </a:rPr>
            <a:t> komiteja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dsp:txBody>
      <dsp:txXfrm>
        <a:off x="0" y="3859862"/>
        <a:ext cx="4991100" cy="1299375"/>
      </dsp:txXfrm>
    </dsp:sp>
    <dsp:sp modelId="{509BFE79-5AA0-6F4D-8D8C-CDE9CAD5F1B9}">
      <dsp:nvSpPr>
        <dsp:cNvPr id="0" name=""/>
        <dsp:cNvSpPr/>
      </dsp:nvSpPr>
      <dsp:spPr>
        <a:xfrm>
          <a:off x="249555" y="3638462"/>
          <a:ext cx="3493770" cy="442800"/>
        </a:xfrm>
        <a:prstGeom prst="roundRect">
          <a:avLst/>
        </a:prstGeom>
        <a:solidFill>
          <a:schemeClr val="bg2">
            <a:lumMod val="50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56" tIns="0" rIns="132056"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Iestādes</a:t>
          </a:r>
          <a:r>
            <a:rPr lang="en-US" sz="1400" b="1" kern="1200" dirty="0">
              <a:latin typeface="Verdana" panose="020B0604030504040204" pitchFamily="34" charset="0"/>
              <a:ea typeface="Verdana" panose="020B0604030504040204" pitchFamily="34" charset="0"/>
              <a:cs typeface="Verdana" panose="020B0604030504040204" pitchFamily="34" charset="0"/>
            </a:rPr>
            <a:t> / </a:t>
          </a:r>
          <a:r>
            <a:rPr lang="en-US" sz="1400" b="1" kern="1200" dirty="0" err="1">
              <a:latin typeface="Verdana" panose="020B0604030504040204" pitchFamily="34" charset="0"/>
              <a:ea typeface="Verdana" panose="020B0604030504040204" pitchFamily="34" charset="0"/>
              <a:cs typeface="Verdana" panose="020B0604030504040204" pitchFamily="34" charset="0"/>
            </a:rPr>
            <a:t>citi</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71171" y="3660078"/>
        <a:ext cx="3450538" cy="39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E934F-F1E5-A248-AEA5-E8D12B4E74C7}">
      <dsp:nvSpPr>
        <dsp:cNvPr id="0" name=""/>
        <dsp:cNvSpPr/>
      </dsp:nvSpPr>
      <dsp:spPr>
        <a:xfrm>
          <a:off x="0" y="328262"/>
          <a:ext cx="5335657" cy="959175"/>
        </a:xfrm>
        <a:prstGeom prst="rect">
          <a:avLst/>
        </a:prstGeom>
        <a:no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4106" tIns="437388" rIns="414106"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Brīvo</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arodbiedrību</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savienība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b="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Darba</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devēju</a:t>
          </a:r>
          <a:r>
            <a:rPr lang="en-US" sz="1400" b="0" kern="1200" dirty="0">
              <a:latin typeface="Verdana" panose="020B0604030504040204" pitchFamily="34" charset="0"/>
              <a:ea typeface="Verdana" panose="020B0604030504040204" pitchFamily="34" charset="0"/>
              <a:cs typeface="Verdana" panose="020B0604030504040204" pitchFamily="34" charset="0"/>
            </a:rPr>
            <a:t> </a:t>
          </a:r>
          <a:r>
            <a:rPr lang="en-US" sz="1400" b="0" kern="1200" dirty="0" err="1">
              <a:latin typeface="Verdana" panose="020B0604030504040204" pitchFamily="34" charset="0"/>
              <a:ea typeface="Verdana" panose="020B0604030504040204" pitchFamily="34" charset="0"/>
              <a:cs typeface="Verdana" panose="020B0604030504040204" pitchFamily="34" charset="0"/>
            </a:rPr>
            <a:t>konfederācija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dsp:txBody>
      <dsp:txXfrm>
        <a:off x="0" y="328262"/>
        <a:ext cx="5335657" cy="959175"/>
      </dsp:txXfrm>
    </dsp:sp>
    <dsp:sp modelId="{46496126-A6F0-DD44-8F2F-6BF1942B2CB9}">
      <dsp:nvSpPr>
        <dsp:cNvPr id="0" name=""/>
        <dsp:cNvSpPr/>
      </dsp:nvSpPr>
      <dsp:spPr>
        <a:xfrm>
          <a:off x="266782" y="18302"/>
          <a:ext cx="3734959" cy="61992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173" tIns="0" rIns="141173"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Sociālie</a:t>
          </a:r>
          <a:r>
            <a:rPr lang="en-US" sz="1400" b="1" kern="1200" dirty="0">
              <a:latin typeface="Verdana" panose="020B0604030504040204" pitchFamily="34" charset="0"/>
              <a:ea typeface="Verdana" panose="020B0604030504040204" pitchFamily="34" charset="0"/>
              <a:cs typeface="Verdana" panose="020B0604030504040204" pitchFamily="34" charset="0"/>
            </a:rPr>
            <a:t> </a:t>
          </a:r>
          <a:r>
            <a:rPr lang="en-US" sz="1400" b="1" kern="1200" dirty="0" err="1">
              <a:latin typeface="Verdana" panose="020B0604030504040204" pitchFamily="34" charset="0"/>
              <a:ea typeface="Verdana" panose="020B0604030504040204" pitchFamily="34" charset="0"/>
              <a:cs typeface="Verdana" panose="020B0604030504040204" pitchFamily="34" charset="0"/>
            </a:rPr>
            <a:t>partneri</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97044" y="48564"/>
        <a:ext cx="3674435" cy="559396"/>
      </dsp:txXfrm>
    </dsp:sp>
    <dsp:sp modelId="{53D64FF1-2DE1-744E-943F-2C46385542A6}">
      <dsp:nvSpPr>
        <dsp:cNvPr id="0" name=""/>
        <dsp:cNvSpPr/>
      </dsp:nvSpPr>
      <dsp:spPr>
        <a:xfrm>
          <a:off x="0" y="1710797"/>
          <a:ext cx="5335657" cy="3439800"/>
        </a:xfrm>
        <a:prstGeom prst="rect">
          <a:avLst/>
        </a:prstGeom>
        <a:solidFill>
          <a:schemeClr val="lt1">
            <a:alpha val="90000"/>
            <a:hueOff val="0"/>
            <a:satOff val="0"/>
            <a:lumOff val="0"/>
            <a:alpha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4106" tIns="437388" rIns="414106" bIns="99568" numCol="1" spcCol="1270" anchor="t" anchorCtr="0">
          <a:noAutofit/>
        </a:bodyPr>
        <a:lstStyle/>
        <a:p>
          <a:pPr marL="114300" lvl="1" indent="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Tirdzniecības</a:t>
          </a:r>
          <a:r>
            <a:rPr lang="en-US" sz="1400" kern="1200" dirty="0">
              <a:latin typeface="Verdana" panose="020B0604030504040204" pitchFamily="34" charset="0"/>
              <a:ea typeface="Verdana" panose="020B0604030504040204" pitchFamily="34" charset="0"/>
              <a:cs typeface="Verdana" panose="020B0604030504040204" pitchFamily="34" charset="0"/>
            </a:rPr>
            <a:t> un </a:t>
          </a:r>
          <a:r>
            <a:rPr lang="en-US" sz="1400" kern="1200" dirty="0" err="1">
              <a:latin typeface="Verdana" panose="020B0604030504040204" pitchFamily="34" charset="0"/>
              <a:ea typeface="Verdana" panose="020B0604030504040204" pitchFamily="34" charset="0"/>
              <a:cs typeface="Verdana" panose="020B0604030504040204" pitchFamily="34" charset="0"/>
            </a:rPr>
            <a:t>rūpniecības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kamera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Pašvaldību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savienība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Lielo</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pilsētu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asociācija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cs typeface="Verdana" panose="020B0604030504040204" pitchFamily="34" charset="0"/>
            </a:rPr>
            <a:t>L</a:t>
          </a:r>
          <a:r>
            <a:rPr lang="lv-LV" sz="1400" kern="1200" dirty="0">
              <a:latin typeface="Verdana" panose="020B0604030504040204" pitchFamily="34" charset="0"/>
              <a:ea typeface="Verdana" panose="020B0604030504040204" pitchFamily="34" charset="0"/>
              <a:cs typeface="Verdana" panose="020B0604030504040204" pitchFamily="34" charset="0"/>
            </a:rPr>
            <a:t>atvija </a:t>
          </a:r>
          <a:r>
            <a:rPr lang="en-US" sz="1400" kern="1200" dirty="0">
              <a:latin typeface="Verdana" panose="020B0604030504040204" pitchFamily="34" charset="0"/>
              <a:ea typeface="Verdana" panose="020B0604030504040204" pitchFamily="34" charset="0"/>
              <a:cs typeface="Verdana" panose="020B0604030504040204" pitchFamily="34" charset="0"/>
            </a:rPr>
            <a:t>A</a:t>
          </a:r>
          <a:r>
            <a:rPr lang="lv-LV" sz="1400" kern="1200" dirty="0" err="1">
              <a:latin typeface="Verdana" panose="020B0604030504040204" pitchFamily="34" charset="0"/>
              <a:ea typeface="Verdana" panose="020B0604030504040204" pitchFamily="34" charset="0"/>
              <a:cs typeface="Verdana" panose="020B0604030504040204" pitchFamily="34" charset="0"/>
            </a:rPr>
            <a:t>ugstskolu</a:t>
          </a:r>
          <a:r>
            <a:rPr lang="lv-LV" sz="1400" kern="1200" dirty="0">
              <a:latin typeface="Verdana" panose="020B0604030504040204" pitchFamily="34" charset="0"/>
              <a:ea typeface="Verdana" panose="020B0604030504040204" pitchFamily="34" charset="0"/>
              <a:cs typeface="Verdana" panose="020B0604030504040204" pitchFamily="34" charset="0"/>
            </a:rPr>
            <a:t> profesoru asociācija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Zinātņu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akadēmija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Latvijas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Izglītības</a:t>
          </a:r>
          <a:r>
            <a:rPr lang="en-US" sz="1400" kern="1200" dirty="0">
              <a:latin typeface="Verdana" panose="020B0604030504040204" pitchFamily="34" charset="0"/>
              <a:ea typeface="Verdana" panose="020B0604030504040204" pitchFamily="34" charset="0"/>
              <a:cs typeface="Verdana" panose="020B0604030504040204" pitchFamily="34" charset="0"/>
            </a:rPr>
            <a:t> un </a:t>
          </a:r>
          <a:r>
            <a:rPr lang="en-US" sz="1400" kern="1200" dirty="0" err="1">
              <a:latin typeface="Verdana" panose="020B0604030504040204" pitchFamily="34" charset="0"/>
              <a:ea typeface="Verdana" panose="020B0604030504040204" pitchFamily="34" charset="0"/>
              <a:cs typeface="Verdana" panose="020B0604030504040204" pitchFamily="34" charset="0"/>
            </a:rPr>
            <a:t>zinātnes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darbinieku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arodbiedrība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Valsts zinātnisko institūtu asociācija </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cs typeface="Verdana" panose="020B0604030504040204" pitchFamily="34" charset="0"/>
            </a:rPr>
            <a:t>Latvijas Jauno zinātnieku apvienība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cs typeface="Verdana" panose="020B0604030504040204" pitchFamily="34" charset="0"/>
            </a:rPr>
            <a:t>L</a:t>
          </a:r>
          <a:r>
            <a:rPr lang="lv-LV" sz="1400" kern="1200" dirty="0">
              <a:latin typeface="Verdana" panose="020B0604030504040204" pitchFamily="34" charset="0"/>
              <a:ea typeface="Verdana" panose="020B0604030504040204" pitchFamily="34" charset="0"/>
              <a:cs typeface="Verdana" panose="020B0604030504040204" pitchFamily="34" charset="0"/>
            </a:rPr>
            <a:t>atvijas Studentu apvienība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cs typeface="Verdana" panose="020B0604030504040204" pitchFamily="34" charset="0"/>
            </a:rPr>
            <a:t>L</a:t>
          </a:r>
          <a:r>
            <a:rPr lang="lv-LV" sz="1400" kern="1200" dirty="0">
              <a:latin typeface="Verdana" panose="020B0604030504040204" pitchFamily="34" charset="0"/>
              <a:ea typeface="Verdana" panose="020B0604030504040204" pitchFamily="34" charset="0"/>
              <a:cs typeface="Verdana" panose="020B0604030504040204" pitchFamily="34" charset="0"/>
            </a:rPr>
            <a:t>atvijas Zinātnes padome</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cs typeface="Verdana" panose="020B0604030504040204" pitchFamily="34" charset="0"/>
            </a:rPr>
            <a:t>L</a:t>
          </a:r>
          <a:r>
            <a:rPr lang="lv-LV" sz="1400" kern="1200" dirty="0">
              <a:latin typeface="Verdana" panose="020B0604030504040204" pitchFamily="34" charset="0"/>
              <a:ea typeface="Verdana" panose="020B0604030504040204" pitchFamily="34" charset="0"/>
              <a:cs typeface="Verdana" panose="020B0604030504040204" pitchFamily="34" charset="0"/>
            </a:rPr>
            <a:t>atvijas Pilsoniskā alianse</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cs typeface="Verdana" panose="020B0604030504040204" pitchFamily="34" charset="0"/>
            </a:rPr>
            <a:t>Formula 2050</a:t>
          </a:r>
        </a:p>
      </dsp:txBody>
      <dsp:txXfrm>
        <a:off x="0" y="1710797"/>
        <a:ext cx="5335657" cy="3439800"/>
      </dsp:txXfrm>
    </dsp:sp>
    <dsp:sp modelId="{8C87F441-27D8-2D4E-848F-857256EBF0B3}">
      <dsp:nvSpPr>
        <dsp:cNvPr id="0" name=""/>
        <dsp:cNvSpPr/>
      </dsp:nvSpPr>
      <dsp:spPr>
        <a:xfrm>
          <a:off x="266782" y="1400837"/>
          <a:ext cx="3734959" cy="61992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173" tIns="0" rIns="141173"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Nevalstiskās</a:t>
          </a:r>
          <a:r>
            <a:rPr lang="en-US" sz="1400" b="1" kern="1200" dirty="0">
              <a:latin typeface="Verdana" panose="020B0604030504040204" pitchFamily="34" charset="0"/>
              <a:ea typeface="Verdana" panose="020B0604030504040204" pitchFamily="34" charset="0"/>
              <a:cs typeface="Verdana" panose="020B0604030504040204" pitchFamily="34" charset="0"/>
            </a:rPr>
            <a:t> </a:t>
          </a:r>
          <a:r>
            <a:rPr lang="en-US" sz="1400" b="1" kern="1200" dirty="0" err="1">
              <a:latin typeface="Verdana" panose="020B0604030504040204" pitchFamily="34" charset="0"/>
              <a:ea typeface="Verdana" panose="020B0604030504040204" pitchFamily="34" charset="0"/>
              <a:cs typeface="Verdana" panose="020B0604030504040204" pitchFamily="34" charset="0"/>
            </a:rPr>
            <a:t>organizācijas</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97044" y="1431099"/>
        <a:ext cx="3674435" cy="5593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E934F-F1E5-A248-AEA5-E8D12B4E74C7}">
      <dsp:nvSpPr>
        <dsp:cNvPr id="0" name=""/>
        <dsp:cNvSpPr/>
      </dsp:nvSpPr>
      <dsp:spPr>
        <a:xfrm>
          <a:off x="0" y="231062"/>
          <a:ext cx="4991100" cy="1275750"/>
        </a:xfrm>
        <a:prstGeom prst="rect">
          <a:avLst/>
        </a:prstGeom>
        <a:solidFill>
          <a:schemeClr val="bg1"/>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7365" tIns="312420" rIns="387365" bIns="99568" numCol="1" spcCol="1270" anchor="t" anchorCtr="0">
          <a:noAutofit/>
        </a:bodyPr>
        <a:lstStyle/>
        <a:p>
          <a:pPr marL="114300" lvl="1" indent="-114300" algn="l" defTabSz="622300">
            <a:lnSpc>
              <a:spcPct val="90000"/>
            </a:lnSpc>
            <a:spcBef>
              <a:spcPct val="0"/>
            </a:spcBef>
            <a:spcAft>
              <a:spcPct val="15000"/>
            </a:spcAft>
            <a:buChar char="•"/>
          </a:pPr>
          <a:r>
            <a:rPr lang="lv-LV" sz="1400" b="0" kern="1200" dirty="0">
              <a:latin typeface="Verdana" panose="020B0604030504040204" pitchFamily="34" charset="0"/>
              <a:ea typeface="Verdana" panose="020B0604030504040204" pitchFamily="34" charset="0"/>
              <a:cs typeface="Verdana" panose="020B0604030504040204" pitchFamily="34" charset="0"/>
            </a:rPr>
            <a:t>Izglītības, kultūras un zinātnes komisija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b="0" kern="1200" dirty="0">
              <a:latin typeface="Verdana" panose="020B0604030504040204" pitchFamily="34" charset="0"/>
              <a:ea typeface="Verdana" panose="020B0604030504040204" pitchFamily="34" charset="0"/>
              <a:cs typeface="Verdana" panose="020B0604030504040204" pitchFamily="34" charset="0"/>
            </a:rPr>
            <a:t>Tautsaimniecības, agrārās, vides un reģionālās politikas komisija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lv-LV" sz="1400" b="0" kern="1200" dirty="0">
              <a:latin typeface="Verdana" panose="020B0604030504040204" pitchFamily="34" charset="0"/>
              <a:ea typeface="Verdana" panose="020B0604030504040204" pitchFamily="34" charset="0"/>
              <a:cs typeface="Verdana" panose="020B0604030504040204" pitchFamily="34" charset="0"/>
            </a:rPr>
            <a:t>Ilgtspējas komisija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dsp:txBody>
      <dsp:txXfrm>
        <a:off x="0" y="231062"/>
        <a:ext cx="4991100" cy="1275750"/>
      </dsp:txXfrm>
    </dsp:sp>
    <dsp:sp modelId="{46496126-A6F0-DD44-8F2F-6BF1942B2CB9}">
      <dsp:nvSpPr>
        <dsp:cNvPr id="0" name=""/>
        <dsp:cNvSpPr/>
      </dsp:nvSpPr>
      <dsp:spPr>
        <a:xfrm>
          <a:off x="249555" y="9662"/>
          <a:ext cx="3493770" cy="44280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56" tIns="0" rIns="132056"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Saeima</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71171" y="31278"/>
        <a:ext cx="3450538" cy="399568"/>
      </dsp:txXfrm>
    </dsp:sp>
    <dsp:sp modelId="{53D64FF1-2DE1-744E-943F-2C46385542A6}">
      <dsp:nvSpPr>
        <dsp:cNvPr id="0" name=""/>
        <dsp:cNvSpPr/>
      </dsp:nvSpPr>
      <dsp:spPr>
        <a:xfrm>
          <a:off x="0" y="1809212"/>
          <a:ext cx="4991100" cy="1748250"/>
        </a:xfrm>
        <a:prstGeom prst="rect">
          <a:avLst/>
        </a:prstGeom>
        <a:solidFill>
          <a:schemeClr val="lt1">
            <a:alpha val="90000"/>
            <a:hueOff val="0"/>
            <a:satOff val="0"/>
            <a:lumOff val="0"/>
            <a:alpha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7365" tIns="312420" rIns="38736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Finanšu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Ekonomikas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Izglītības</a:t>
          </a:r>
          <a:r>
            <a:rPr lang="en-US" sz="1400" kern="1200" dirty="0">
              <a:latin typeface="Verdana" panose="020B0604030504040204" pitchFamily="34" charset="0"/>
              <a:ea typeface="Verdana" panose="020B0604030504040204" pitchFamily="34" charset="0"/>
              <a:cs typeface="Verdana" panose="020B0604030504040204" pitchFamily="34" charset="0"/>
            </a:rPr>
            <a:t> un </a:t>
          </a:r>
          <a:r>
            <a:rPr lang="en-US" sz="1400" kern="1200" dirty="0" err="1">
              <a:latin typeface="Verdana" panose="020B0604030504040204" pitchFamily="34" charset="0"/>
              <a:ea typeface="Verdana" panose="020B0604030504040204" pitchFamily="34" charset="0"/>
              <a:cs typeface="Verdana" panose="020B0604030504040204" pitchFamily="34" charset="0"/>
            </a:rPr>
            <a:t>zinātnes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Kultūras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Zemkopības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Veselības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ministrija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dsp:txBody>
      <dsp:txXfrm>
        <a:off x="0" y="1809212"/>
        <a:ext cx="4991100" cy="1748250"/>
      </dsp:txXfrm>
    </dsp:sp>
    <dsp:sp modelId="{8C87F441-27D8-2D4E-848F-857256EBF0B3}">
      <dsp:nvSpPr>
        <dsp:cNvPr id="0" name=""/>
        <dsp:cNvSpPr/>
      </dsp:nvSpPr>
      <dsp:spPr>
        <a:xfrm>
          <a:off x="249555" y="1587812"/>
          <a:ext cx="3493770" cy="44280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56" tIns="0" rIns="132056"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Ministrijas</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71171" y="1609428"/>
        <a:ext cx="3450538" cy="399568"/>
      </dsp:txXfrm>
    </dsp:sp>
    <dsp:sp modelId="{BD16D28A-6DA9-D045-92BC-664D17E76C36}">
      <dsp:nvSpPr>
        <dsp:cNvPr id="0" name=""/>
        <dsp:cNvSpPr/>
      </dsp:nvSpPr>
      <dsp:spPr>
        <a:xfrm>
          <a:off x="0" y="3859862"/>
          <a:ext cx="4991100" cy="1299375"/>
        </a:xfrm>
        <a:prstGeom prst="rect">
          <a:avLst/>
        </a:prstGeom>
        <a:solidFill>
          <a:schemeClr val="lt1">
            <a:alpha val="90000"/>
            <a:hueOff val="0"/>
            <a:satOff val="0"/>
            <a:lumOff val="0"/>
            <a:alpha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7365" tIns="312420" rIns="38736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Valsts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kanceleja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Augstākā</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izglītības</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padome</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err="1">
              <a:latin typeface="Verdana" panose="020B0604030504040204" pitchFamily="34" charset="0"/>
              <a:ea typeface="Verdana" panose="020B0604030504040204" pitchFamily="34" charset="0"/>
              <a:cs typeface="Verdana" panose="020B0604030504040204" pitchFamily="34" charset="0"/>
            </a:rPr>
            <a:t>Rektoru</a:t>
          </a:r>
          <a:r>
            <a:rPr lang="en-US" sz="1400" kern="1200" dirty="0">
              <a:latin typeface="Verdana" panose="020B0604030504040204" pitchFamily="34" charset="0"/>
              <a:ea typeface="Verdana" panose="020B0604030504040204" pitchFamily="34" charset="0"/>
              <a:cs typeface="Verdana" panose="020B0604030504040204" pitchFamily="34" charset="0"/>
            </a:rPr>
            <a:t> </a:t>
          </a:r>
          <a:r>
            <a:rPr lang="en-US" sz="1400" kern="1200" dirty="0" err="1">
              <a:latin typeface="Verdana" panose="020B0604030504040204" pitchFamily="34" charset="0"/>
              <a:ea typeface="Verdana" panose="020B0604030504040204" pitchFamily="34" charset="0"/>
              <a:cs typeface="Verdana" panose="020B0604030504040204" pitchFamily="34" charset="0"/>
            </a:rPr>
            <a:t>padome</a:t>
          </a:r>
          <a:endParaRPr lang="en-US"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cs typeface="Verdana" panose="020B0604030504040204" pitchFamily="34" charset="0"/>
            </a:rPr>
            <a:t>UNESCO L</a:t>
          </a:r>
          <a:r>
            <a:rPr lang="lv-LV" sz="1400" kern="1200" dirty="0">
              <a:latin typeface="Verdana" panose="020B0604030504040204" pitchFamily="34" charset="0"/>
              <a:ea typeface="Verdana" panose="020B0604030504040204" pitchFamily="34" charset="0"/>
              <a:cs typeface="Verdana" panose="020B0604030504040204" pitchFamily="34" charset="0"/>
            </a:rPr>
            <a:t>atvijas </a:t>
          </a:r>
          <a:r>
            <a:rPr lang="en-US" sz="1400" kern="1200" dirty="0">
              <a:latin typeface="Verdana" panose="020B0604030504040204" pitchFamily="34" charset="0"/>
              <a:ea typeface="Verdana" panose="020B0604030504040204" pitchFamily="34" charset="0"/>
              <a:cs typeface="Verdana" panose="020B0604030504040204" pitchFamily="34" charset="0"/>
            </a:rPr>
            <a:t>N</a:t>
          </a:r>
          <a:r>
            <a:rPr lang="lv-LV" sz="1400" kern="1200" dirty="0" err="1">
              <a:latin typeface="Verdana" panose="020B0604030504040204" pitchFamily="34" charset="0"/>
              <a:ea typeface="Verdana" panose="020B0604030504040204" pitchFamily="34" charset="0"/>
              <a:cs typeface="Verdana" panose="020B0604030504040204" pitchFamily="34" charset="0"/>
            </a:rPr>
            <a:t>acionālā</a:t>
          </a:r>
          <a:r>
            <a:rPr lang="lv-LV" sz="1400" kern="1200" dirty="0">
              <a:latin typeface="Verdana" panose="020B0604030504040204" pitchFamily="34" charset="0"/>
              <a:ea typeface="Verdana" panose="020B0604030504040204" pitchFamily="34" charset="0"/>
              <a:cs typeface="Verdana" panose="020B0604030504040204" pitchFamily="34" charset="0"/>
            </a:rPr>
            <a:t> komiteja</a:t>
          </a:r>
          <a:endParaRPr lang="en-US" sz="1400" kern="1200" dirty="0">
            <a:latin typeface="Verdana" panose="020B0604030504040204" pitchFamily="34" charset="0"/>
            <a:ea typeface="Verdana" panose="020B0604030504040204" pitchFamily="34" charset="0"/>
            <a:cs typeface="Verdana" panose="020B0604030504040204" pitchFamily="34" charset="0"/>
          </a:endParaRPr>
        </a:p>
      </dsp:txBody>
      <dsp:txXfrm>
        <a:off x="0" y="3859862"/>
        <a:ext cx="4991100" cy="1299375"/>
      </dsp:txXfrm>
    </dsp:sp>
    <dsp:sp modelId="{509BFE79-5AA0-6F4D-8D8C-CDE9CAD5F1B9}">
      <dsp:nvSpPr>
        <dsp:cNvPr id="0" name=""/>
        <dsp:cNvSpPr/>
      </dsp:nvSpPr>
      <dsp:spPr>
        <a:xfrm>
          <a:off x="249555" y="3638462"/>
          <a:ext cx="3493770" cy="442800"/>
        </a:xfrm>
        <a:prstGeom prst="roundRect">
          <a:avLst/>
        </a:prstGeom>
        <a:solidFill>
          <a:schemeClr val="bg2">
            <a:lumMod val="50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56" tIns="0" rIns="132056" bIns="0" numCol="1" spcCol="1270" anchor="ctr" anchorCtr="0">
          <a:noAutofit/>
        </a:bodyPr>
        <a:lstStyle/>
        <a:p>
          <a:pPr marL="0" lvl="0" indent="0" algn="l" defTabSz="622300">
            <a:lnSpc>
              <a:spcPct val="90000"/>
            </a:lnSpc>
            <a:spcBef>
              <a:spcPct val="0"/>
            </a:spcBef>
            <a:spcAft>
              <a:spcPct val="35000"/>
            </a:spcAft>
            <a:buNone/>
          </a:pPr>
          <a:r>
            <a:rPr lang="en-US" sz="1400" b="1" kern="1200" dirty="0" err="1">
              <a:latin typeface="Verdana" panose="020B0604030504040204" pitchFamily="34" charset="0"/>
              <a:ea typeface="Verdana" panose="020B0604030504040204" pitchFamily="34" charset="0"/>
              <a:cs typeface="Verdana" panose="020B0604030504040204" pitchFamily="34" charset="0"/>
            </a:rPr>
            <a:t>Iestādes</a:t>
          </a:r>
          <a:r>
            <a:rPr lang="en-US" sz="1400" b="1" kern="1200" dirty="0">
              <a:latin typeface="Verdana" panose="020B0604030504040204" pitchFamily="34" charset="0"/>
              <a:ea typeface="Verdana" panose="020B0604030504040204" pitchFamily="34" charset="0"/>
              <a:cs typeface="Verdana" panose="020B0604030504040204" pitchFamily="34" charset="0"/>
            </a:rPr>
            <a:t> / </a:t>
          </a:r>
          <a:r>
            <a:rPr lang="en-US" sz="1400" b="1" kern="1200" dirty="0" err="1">
              <a:latin typeface="Verdana" panose="020B0604030504040204" pitchFamily="34" charset="0"/>
              <a:ea typeface="Verdana" panose="020B0604030504040204" pitchFamily="34" charset="0"/>
              <a:cs typeface="Verdana" panose="020B0604030504040204" pitchFamily="34" charset="0"/>
            </a:rPr>
            <a:t>citi</a:t>
          </a:r>
          <a:endParaRPr lang="en-US"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71171" y="3660078"/>
        <a:ext cx="3450538" cy="39956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0A0ACF-102E-4282-8F2A-E191C59A7A56}"/>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lv-LV"/>
          </a:p>
        </p:txBody>
      </p:sp>
      <p:sp>
        <p:nvSpPr>
          <p:cNvPr id="3" name="Date Placeholder 2">
            <a:extLst>
              <a:ext uri="{FF2B5EF4-FFF2-40B4-BE49-F238E27FC236}">
                <a16:creationId xmlns:a16="http://schemas.microsoft.com/office/drawing/2014/main" id="{B26FFC91-9732-4815-8B05-1534FF45753E}"/>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7CFEAE66-8F3E-437A-99F4-5DEFFD1CEF99}" type="datetimeFigureOut">
              <a:rPr lang="lv-LV" smtClean="0"/>
              <a:t>06.12.2019</a:t>
            </a:fld>
            <a:endParaRPr lang="lv-LV"/>
          </a:p>
        </p:txBody>
      </p:sp>
      <p:sp>
        <p:nvSpPr>
          <p:cNvPr id="4" name="Footer Placeholder 3">
            <a:extLst>
              <a:ext uri="{FF2B5EF4-FFF2-40B4-BE49-F238E27FC236}">
                <a16:creationId xmlns:a16="http://schemas.microsoft.com/office/drawing/2014/main" id="{E048B2F8-2797-4428-9500-95947D2B857B}"/>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a:extLst>
              <a:ext uri="{FF2B5EF4-FFF2-40B4-BE49-F238E27FC236}">
                <a16:creationId xmlns:a16="http://schemas.microsoft.com/office/drawing/2014/main" id="{37D29C4D-65DF-4D3A-9319-5A1AB997446D}"/>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F889EB01-B255-436D-8B59-5ACE85D0D9F4}" type="slidenum">
              <a:rPr lang="lv-LV" smtClean="0"/>
              <a:t>‹#›</a:t>
            </a:fld>
            <a:endParaRPr lang="lv-LV"/>
          </a:p>
        </p:txBody>
      </p:sp>
    </p:spTree>
    <p:extLst>
      <p:ext uri="{BB962C8B-B14F-4D97-AF65-F5344CB8AC3E}">
        <p14:creationId xmlns:p14="http://schemas.microsoft.com/office/powerpoint/2010/main" val="2093925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5101A37-FA87-470F-AEF5-72D3A1FC3448}" type="datetimeFigureOut">
              <a:rPr lang="lv-LV" smtClean="0"/>
              <a:t>06.12.2019</a:t>
            </a:fld>
            <a:endParaRPr lang="lv-LV"/>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6F9A599-ECD1-419C-AEED-CE825EB469AE}" type="slidenum">
              <a:rPr lang="lv-LV" smtClean="0"/>
              <a:t>‹#›</a:t>
            </a:fld>
            <a:endParaRPr lang="lv-LV"/>
          </a:p>
        </p:txBody>
      </p:sp>
    </p:spTree>
    <p:extLst>
      <p:ext uri="{BB962C8B-B14F-4D97-AF65-F5344CB8AC3E}">
        <p14:creationId xmlns:p14="http://schemas.microsoft.com/office/powerpoint/2010/main" val="136756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12</a:t>
            </a:fld>
            <a:endParaRPr lang="en-US"/>
          </a:p>
        </p:txBody>
      </p:sp>
    </p:spTree>
    <p:extLst>
      <p:ext uri="{BB962C8B-B14F-4D97-AF65-F5344CB8AC3E}">
        <p14:creationId xmlns:p14="http://schemas.microsoft.com/office/powerpoint/2010/main" val="384007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200" dirty="0">
                <a:solidFill>
                  <a:srgbClr val="FF0000"/>
                </a:solidFill>
              </a:rPr>
              <a:t> </a:t>
            </a:r>
            <a:endParaRPr lang="lv-LV" dirty="0"/>
          </a:p>
        </p:txBody>
      </p:sp>
      <p:sp>
        <p:nvSpPr>
          <p:cNvPr id="4" name="Slide Number Placeholder 3"/>
          <p:cNvSpPr>
            <a:spLocks noGrp="1"/>
          </p:cNvSpPr>
          <p:nvPr>
            <p:ph type="sldNum" sz="quarter" idx="5"/>
          </p:nvPr>
        </p:nvSpPr>
        <p:spPr/>
        <p:txBody>
          <a:bodyPr/>
          <a:lstStyle/>
          <a:p>
            <a:fld id="{AFA127D8-3798-4D16-B3FB-B17F3352E2CB}" type="slidenum">
              <a:rPr lang="lv-LV" smtClean="0"/>
              <a:t>33</a:t>
            </a:fld>
            <a:endParaRPr lang="lv-LV"/>
          </a:p>
        </p:txBody>
      </p:sp>
    </p:spTree>
    <p:extLst>
      <p:ext uri="{BB962C8B-B14F-4D97-AF65-F5344CB8AC3E}">
        <p14:creationId xmlns:p14="http://schemas.microsoft.com/office/powerpoint/2010/main" val="3017804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lv-LV" dirty="0"/>
          </a:p>
        </p:txBody>
      </p:sp>
      <p:sp>
        <p:nvSpPr>
          <p:cNvPr id="4" name="Slide Number Placeholder 3"/>
          <p:cNvSpPr>
            <a:spLocks noGrp="1"/>
          </p:cNvSpPr>
          <p:nvPr>
            <p:ph type="sldNum" sz="quarter" idx="5"/>
          </p:nvPr>
        </p:nvSpPr>
        <p:spPr/>
        <p:txBody>
          <a:bodyPr/>
          <a:lstStyle/>
          <a:p>
            <a:fld id="{AFA127D8-3798-4D16-B3FB-B17F3352E2CB}" type="slidenum">
              <a:rPr lang="lv-LV" smtClean="0"/>
              <a:t>34</a:t>
            </a:fld>
            <a:endParaRPr lang="lv-LV"/>
          </a:p>
        </p:txBody>
      </p:sp>
    </p:spTree>
    <p:extLst>
      <p:ext uri="{BB962C8B-B14F-4D97-AF65-F5344CB8AC3E}">
        <p14:creationId xmlns:p14="http://schemas.microsoft.com/office/powerpoint/2010/main" val="1322415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AFA127D8-3798-4D16-B3FB-B17F3352E2CB}" type="slidenum">
              <a:rPr lang="lv-LV" smtClean="0"/>
              <a:t>35</a:t>
            </a:fld>
            <a:endParaRPr lang="lv-LV"/>
          </a:p>
        </p:txBody>
      </p:sp>
    </p:spTree>
    <p:extLst>
      <p:ext uri="{BB962C8B-B14F-4D97-AF65-F5344CB8AC3E}">
        <p14:creationId xmlns:p14="http://schemas.microsoft.com/office/powerpoint/2010/main" val="265670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dirty="0"/>
              <a:t>Latvijā 2017. gadā bija nedaudz mazāk par 2 miljoniem iedzīvotāju, kas ir par 13 % mazāk nekā 2005. gadā. Tās iedzīvotāju blīvums (30 cilvēki/km</a:t>
            </a:r>
            <a:r>
              <a:rPr lang="lv-LV" baseline="30000" dirty="0"/>
              <a:t>2</a:t>
            </a:r>
            <a:r>
              <a:rPr lang="lv-LV" dirty="0"/>
              <a:t>) ir zemāks nekā lielākajā daļā ESAO Eiropas valstu, un iedzīvotāji ir koncentrēti dažās pilsētu teritorijās. Mazā iedzīvotāju blīvuma dēļ </a:t>
            </a:r>
            <a:r>
              <a:rPr lang="lv-LV" b="1" dirty="0"/>
              <a:t>ir dārgi nodrošināt plašu pieeju sabiedriskajiem pakalpojumiem un infrastruktūrai</a:t>
            </a:r>
            <a:r>
              <a:rPr lang="lv-LV" dirty="0"/>
              <a:t>, kas veicina pastāvīgu reģionālo nevienlīdzību ekonomikas un nodarbinātības iespējās un attiecīgi arī rada dzīves kvalitātes atšķirības.</a:t>
            </a:r>
          </a:p>
          <a:p>
            <a:endParaRPr lang="lv-LV" dirty="0"/>
          </a:p>
        </p:txBody>
      </p:sp>
      <p:sp>
        <p:nvSpPr>
          <p:cNvPr id="4" name="Slide Number Placeholder 3"/>
          <p:cNvSpPr>
            <a:spLocks noGrp="1"/>
          </p:cNvSpPr>
          <p:nvPr>
            <p:ph type="sldNum" sz="quarter" idx="10"/>
          </p:nvPr>
        </p:nvSpPr>
        <p:spPr/>
        <p:txBody>
          <a:bodyPr/>
          <a:lstStyle/>
          <a:p>
            <a:fld id="{4AB41216-3B80-4EB2-AF68-F4A799CBF012}" type="slidenum">
              <a:rPr lang="lv-LV" smtClean="0"/>
              <a:t>40</a:t>
            </a:fld>
            <a:endParaRPr lang="lv-LV"/>
          </a:p>
        </p:txBody>
      </p:sp>
    </p:spTree>
    <p:extLst>
      <p:ext uri="{BB962C8B-B14F-4D97-AF65-F5344CB8AC3E}">
        <p14:creationId xmlns:p14="http://schemas.microsoft.com/office/powerpoint/2010/main" val="1802858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D44B2AFD-B588-4EEB-B84A-EE52CE112067}" type="datetimeFigureOut">
              <a:rPr lang="lv-LV" smtClean="0"/>
              <a:t>06.12.2019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80823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D44B2AFD-B588-4EEB-B84A-EE52CE112067}" type="datetimeFigureOut">
              <a:rPr lang="lv-LV" smtClean="0"/>
              <a:t>06.12.2019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47264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D44B2AFD-B588-4EEB-B84A-EE52CE112067}" type="datetimeFigureOut">
              <a:rPr lang="lv-LV" smtClean="0"/>
              <a:t>06.12.2019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1604008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a:defRP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696054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072C38DD-0CCA-4BB1-B3D4-0EA45949DF06}" type="slidenum">
              <a:rPr lang="en-US" altLang="lv-LV"/>
              <a:pPr/>
              <a:t>‹#›</a:t>
            </a:fld>
            <a:endParaRPr lang="en-US" altLang="lv-LV"/>
          </a:p>
        </p:txBody>
      </p:sp>
    </p:spTree>
    <p:extLst>
      <p:ext uri="{BB962C8B-B14F-4D97-AF65-F5344CB8AC3E}">
        <p14:creationId xmlns:p14="http://schemas.microsoft.com/office/powerpoint/2010/main" val="198516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B1F979BD-871F-4E5D-8910-64BAE55F8332}" type="slidenum">
              <a:rPr lang="en-US" altLang="lv-LV"/>
              <a:pPr/>
              <a:t>‹#›</a:t>
            </a:fld>
            <a:endParaRPr lang="en-US" altLang="lv-LV"/>
          </a:p>
        </p:txBody>
      </p:sp>
    </p:spTree>
    <p:extLst>
      <p:ext uri="{BB962C8B-B14F-4D97-AF65-F5344CB8AC3E}">
        <p14:creationId xmlns:p14="http://schemas.microsoft.com/office/powerpoint/2010/main" val="3537051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23F3A649-4C50-467C-8A09-027DB6CA7A1C}" type="slidenum">
              <a:rPr lang="en-US" altLang="lv-LV"/>
              <a:pPr/>
              <a:t>‹#›</a:t>
            </a:fld>
            <a:endParaRPr lang="en-US" altLang="lv-LV"/>
          </a:p>
        </p:txBody>
      </p:sp>
    </p:spTree>
    <p:extLst>
      <p:ext uri="{BB962C8B-B14F-4D97-AF65-F5344CB8AC3E}">
        <p14:creationId xmlns:p14="http://schemas.microsoft.com/office/powerpoint/2010/main" val="1947799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fld id="{6DF22980-6DBC-49AA-82E8-56B8B5AC314D}" type="slidenum">
              <a:rPr lang="en-US" altLang="lv-LV"/>
              <a:pPr/>
              <a:t>‹#›</a:t>
            </a:fld>
            <a:endParaRPr lang="en-US" altLang="lv-LV"/>
          </a:p>
        </p:txBody>
      </p:sp>
    </p:spTree>
    <p:extLst>
      <p:ext uri="{BB962C8B-B14F-4D97-AF65-F5344CB8AC3E}">
        <p14:creationId xmlns:p14="http://schemas.microsoft.com/office/powerpoint/2010/main" val="17966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61AE2F83-C068-4D33-AA35-49D78F87F9E2}" type="slidenum">
              <a:rPr lang="en-US" altLang="lv-LV"/>
              <a:pPr/>
              <a:t>‹#›</a:t>
            </a:fld>
            <a:endParaRPr lang="en-US" altLang="lv-LV"/>
          </a:p>
        </p:txBody>
      </p:sp>
    </p:spTree>
    <p:extLst>
      <p:ext uri="{BB962C8B-B14F-4D97-AF65-F5344CB8AC3E}">
        <p14:creationId xmlns:p14="http://schemas.microsoft.com/office/powerpoint/2010/main" val="1999307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AB097239-5A92-469C-B1DA-EB76B7C9BC7F}" type="slidenum">
              <a:rPr lang="en-US" altLang="lv-LV"/>
              <a:pPr/>
              <a:t>‹#›</a:t>
            </a:fld>
            <a:endParaRPr lang="en-US" altLang="lv-LV"/>
          </a:p>
        </p:txBody>
      </p:sp>
    </p:spTree>
    <p:extLst>
      <p:ext uri="{BB962C8B-B14F-4D97-AF65-F5344CB8AC3E}">
        <p14:creationId xmlns:p14="http://schemas.microsoft.com/office/powerpoint/2010/main" val="3925224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7A35C35D-A4B6-436D-BA65-7C9CBFC3CD6A}" type="slidenum">
              <a:rPr lang="en-US" altLang="lv-LV"/>
              <a:pPr/>
              <a:t>‹#›</a:t>
            </a:fld>
            <a:endParaRPr lang="en-US" altLang="lv-LV"/>
          </a:p>
        </p:txBody>
      </p:sp>
    </p:spTree>
    <p:extLst>
      <p:ext uri="{BB962C8B-B14F-4D97-AF65-F5344CB8AC3E}">
        <p14:creationId xmlns:p14="http://schemas.microsoft.com/office/powerpoint/2010/main" val="297811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D44B2AFD-B588-4EEB-B84A-EE52CE112067}" type="datetimeFigureOut">
              <a:rPr lang="lv-LV" smtClean="0"/>
              <a:t>06.12.2019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1353206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292809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a:defRP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703901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D56C6B-D492-794E-B55B-0D3C49B75528}"/>
              </a:ext>
            </a:extLst>
          </p:cNvPr>
          <p:cNvSpPr>
            <a:spLocks noGrp="1"/>
          </p:cNvSpPr>
          <p:nvPr>
            <p:ph type="dt" sz="half" idx="10"/>
          </p:nvPr>
        </p:nvSpPr>
        <p:spPr/>
        <p:txBody>
          <a:bodyPr/>
          <a:lstStyle/>
          <a:p>
            <a:fld id="{341D1643-9B60-9B4F-8525-3CF35F97014C}" type="datetimeFigureOut">
              <a:rPr lang="en-US" smtClean="0"/>
              <a:t>12/6/2019</a:t>
            </a:fld>
            <a:endParaRPr lang="en-US"/>
          </a:p>
        </p:txBody>
      </p:sp>
      <p:sp>
        <p:nvSpPr>
          <p:cNvPr id="3" name="Footer Placeholder 2">
            <a:extLst>
              <a:ext uri="{FF2B5EF4-FFF2-40B4-BE49-F238E27FC236}">
                <a16:creationId xmlns:a16="http://schemas.microsoft.com/office/drawing/2014/main" id="{F410EA73-0A44-2543-869E-5427373D6F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607D95-5CA0-3E4D-8F16-13ABB8DB1044}"/>
              </a:ext>
            </a:extLst>
          </p:cNvPr>
          <p:cNvSpPr>
            <a:spLocks noGrp="1"/>
          </p:cNvSpPr>
          <p:nvPr>
            <p:ph type="sldNum" sz="quarter" idx="12"/>
          </p:nvPr>
        </p:nvSpPr>
        <p:spPr/>
        <p:txBody>
          <a:bodyPr/>
          <a:lstStyle/>
          <a:p>
            <a:fld id="{F3C6B7C4-069C-A846-9EC1-6D90933EB997}" type="slidenum">
              <a:rPr lang="en-US" smtClean="0"/>
              <a:t>‹#›</a:t>
            </a:fld>
            <a:endParaRPr lang="en-US"/>
          </a:p>
        </p:txBody>
      </p:sp>
    </p:spTree>
    <p:extLst>
      <p:ext uri="{BB962C8B-B14F-4D97-AF65-F5344CB8AC3E}">
        <p14:creationId xmlns:p14="http://schemas.microsoft.com/office/powerpoint/2010/main" val="1916561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09D51C19-E403-46F3-B7BC-0226352FCC7E}"/>
              </a:ext>
            </a:extLst>
          </p:cNvPr>
          <p:cNvSpPr>
            <a:spLocks noGrp="1"/>
          </p:cNvSpPr>
          <p:nvPr>
            <p:ph type="dt" sz="half" idx="10"/>
          </p:nvPr>
        </p:nvSpPr>
        <p:spPr/>
        <p:txBody>
          <a:bodyPr/>
          <a:lstStyle>
            <a:lvl1pPr>
              <a:defRPr>
                <a:solidFill>
                  <a:prstClr val="black">
                    <a:tint val="75000"/>
                  </a:prstClr>
                </a:solidFill>
              </a:defRPr>
            </a:lvl1pPr>
          </a:lstStyle>
          <a:p>
            <a:pPr>
              <a:defRPr/>
            </a:pPr>
            <a:endParaRPr lang="en-US" altLang="lv-LV"/>
          </a:p>
        </p:txBody>
      </p:sp>
      <p:sp>
        <p:nvSpPr>
          <p:cNvPr id="4" name="Footer Placeholder 3">
            <a:extLst>
              <a:ext uri="{FF2B5EF4-FFF2-40B4-BE49-F238E27FC236}">
                <a16:creationId xmlns:a16="http://schemas.microsoft.com/office/drawing/2014/main" id="{AED1D555-1AE6-4DF9-91E8-0F3DF00F3657}"/>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5" name="Slide Number Placeholder 4">
            <a:extLst>
              <a:ext uri="{FF2B5EF4-FFF2-40B4-BE49-F238E27FC236}">
                <a16:creationId xmlns:a16="http://schemas.microsoft.com/office/drawing/2014/main" id="{BCAB8FCB-4A06-4D1B-B0AC-33660C442B92}"/>
              </a:ext>
            </a:extLst>
          </p:cNvPr>
          <p:cNvSpPr>
            <a:spLocks noGrp="1"/>
          </p:cNvSpPr>
          <p:nvPr>
            <p:ph type="sldNum" sz="quarter" idx="12"/>
          </p:nvPr>
        </p:nvSpPr>
        <p:spPr/>
        <p:txBody>
          <a:bodyPr/>
          <a:lstStyle>
            <a:lvl1pPr>
              <a:defRPr/>
            </a:lvl1pPr>
          </a:lstStyle>
          <a:p>
            <a:pPr>
              <a:defRPr/>
            </a:pPr>
            <a:fld id="{261242B8-2280-43EF-849C-C839F816090C}" type="slidenum">
              <a:rPr lang="en-US" altLang="lv-LV"/>
              <a:pPr>
                <a:defRPr/>
              </a:pPr>
              <a:t>‹#›</a:t>
            </a:fld>
            <a:endParaRPr lang="en-US" altLang="lv-LV"/>
          </a:p>
        </p:txBody>
      </p:sp>
    </p:spTree>
    <p:extLst>
      <p:ext uri="{BB962C8B-B14F-4D97-AF65-F5344CB8AC3E}">
        <p14:creationId xmlns:p14="http://schemas.microsoft.com/office/powerpoint/2010/main" val="283513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B2AFD-B588-4EEB-B84A-EE52CE112067}" type="datetimeFigureOut">
              <a:rPr lang="lv-LV" smtClean="0"/>
              <a:t>06.12.2019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1477219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D44B2AFD-B588-4EEB-B84A-EE52CE112067}" type="datetimeFigureOut">
              <a:rPr lang="lv-LV" smtClean="0"/>
              <a:t>06.12.2019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3739844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D44B2AFD-B588-4EEB-B84A-EE52CE112067}" type="datetimeFigureOut">
              <a:rPr lang="lv-LV" smtClean="0"/>
              <a:t>06.12.2019</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207592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D44B2AFD-B588-4EEB-B84A-EE52CE112067}" type="datetimeFigureOut">
              <a:rPr lang="lv-LV" smtClean="0"/>
              <a:t>06.12.2019</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1429137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B2AFD-B588-4EEB-B84A-EE52CE112067}" type="datetimeFigureOut">
              <a:rPr lang="lv-LV" smtClean="0"/>
              <a:t>06.12.2019</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274855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4B2AFD-B588-4EEB-B84A-EE52CE112067}" type="datetimeFigureOut">
              <a:rPr lang="lv-LV" smtClean="0"/>
              <a:t>06.12.2019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208111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4B2AFD-B588-4EEB-B84A-EE52CE112067}" type="datetimeFigureOut">
              <a:rPr lang="lv-LV" smtClean="0"/>
              <a:t>06.12.2019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A2C6229-6458-4195-BAC8-460BF8B49FB6}" type="slidenum">
              <a:rPr lang="lv-LV" smtClean="0"/>
              <a:t>‹#›</a:t>
            </a:fld>
            <a:endParaRPr lang="lv-LV"/>
          </a:p>
        </p:txBody>
      </p:sp>
    </p:spTree>
    <p:extLst>
      <p:ext uri="{BB962C8B-B14F-4D97-AF65-F5344CB8AC3E}">
        <p14:creationId xmlns:p14="http://schemas.microsoft.com/office/powerpoint/2010/main" val="1531491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B2AFD-B588-4EEB-B84A-EE52CE112067}" type="datetimeFigureOut">
              <a:rPr lang="lv-LV" smtClean="0"/>
              <a:t>06.12.2019</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C6229-6458-4195-BAC8-460BF8B49FB6}" type="slidenum">
              <a:rPr lang="lv-LV" smtClean="0"/>
              <a:t>‹#›</a:t>
            </a:fld>
            <a:endParaRPr lang="lv-LV"/>
          </a:p>
        </p:txBody>
      </p:sp>
    </p:spTree>
    <p:extLst>
      <p:ext uri="{BB962C8B-B14F-4D97-AF65-F5344CB8AC3E}">
        <p14:creationId xmlns:p14="http://schemas.microsoft.com/office/powerpoint/2010/main" val="176424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FA2E50C6-0C30-4E1F-B9F0-F8FEBDC3E286}" type="datetime1">
              <a:rPr lang="en-US">
                <a:solidFill>
                  <a:prstClr val="black">
                    <a:tint val="75000"/>
                  </a:prstClr>
                </a:solidFill>
              </a:rPr>
              <a:pPr>
                <a:defRPr/>
              </a:pPr>
              <a:t>12/6/2019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defTabSz="938213" fontAlgn="base">
              <a:spcBef>
                <a:spcPct val="0"/>
              </a:spcBef>
              <a:spcAft>
                <a:spcPct val="0"/>
              </a:spcAft>
            </a:pPr>
            <a:fld id="{99BB1EFF-5D96-49FF-8E10-89A5AFE56FD6}" type="slidenum">
              <a:rPr lang="en-US" altLang="lv-LV" smtClean="0">
                <a:cs typeface="Arial" panose="020B0604020202020204" pitchFamily="34" charset="0"/>
              </a:rPr>
              <a:pPr defTabSz="938213" fontAlgn="base">
                <a:spcBef>
                  <a:spcPct val="0"/>
                </a:spcBef>
                <a:spcAft>
                  <a:spcPct val="0"/>
                </a:spcAft>
              </a:pPr>
              <a:t>‹#›</a:t>
            </a:fld>
            <a:endParaRPr lang="en-US" altLang="lv-LV">
              <a:cs typeface="Arial" panose="020B0604020202020204" pitchFamily="34" charset="0"/>
            </a:endParaRPr>
          </a:p>
        </p:txBody>
      </p:sp>
    </p:spTree>
    <p:extLst>
      <p:ext uri="{BB962C8B-B14F-4D97-AF65-F5344CB8AC3E}">
        <p14:creationId xmlns:p14="http://schemas.microsoft.com/office/powerpoint/2010/main" val="241662019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7" r:id="rId11"/>
    <p:sldLayoutId id="2147483728" r:id="rId12"/>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pkc.gov.lv/lv/LV-zinojums-ANO" TargetMode="External"/><Relationship Id="rId2" Type="http://schemas.openxmlformats.org/officeDocument/2006/relationships/hyperlink" Target="https://www.pkc.gov.lv/sites/default/files/inline-files/NAP2020%20vidusposma%20zinojums%20final_1.pdf" TargetMode="Externa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pkc.gov.lv/"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1.xml.rels><?xml version="1.0" encoding="UTF-8" standalone="yes"?>
<Relationships xmlns="http://schemas.openxmlformats.org/package/2006/relationships"><Relationship Id="rId3" Type="http://schemas.openxmlformats.org/officeDocument/2006/relationships/hyperlink" Target="http://www.pkc.gov.lv/nap2027" TargetMode="External"/><Relationship Id="rId2" Type="http://schemas.openxmlformats.org/officeDocument/2006/relationships/hyperlink" Target="mailto:NAP2027@pkc.mk.gov.lv" TargetMode="External"/><Relationship Id="rId1" Type="http://schemas.openxmlformats.org/officeDocument/2006/relationships/slideLayout" Target="../slideLayouts/slideLayout21.xml"/><Relationship Id="rId4" Type="http://schemas.openxmlformats.org/officeDocument/2006/relationships/image" Target="../media/image47.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A5F6-6413-4A6C-BC09-0095E33B5850}"/>
              </a:ext>
            </a:extLst>
          </p:cNvPr>
          <p:cNvSpPr>
            <a:spLocks noGrp="1"/>
          </p:cNvSpPr>
          <p:nvPr>
            <p:ph type="title"/>
          </p:nvPr>
        </p:nvSpPr>
        <p:spPr/>
        <p:txBody>
          <a:bodyPr>
            <a:normAutofit/>
          </a:bodyPr>
          <a:lstStyle/>
          <a:p>
            <a:r>
              <a:rPr lang="lv-LV" sz="2800" cap="all" dirty="0">
                <a:solidFill>
                  <a:srgbClr val="9D2235"/>
                </a:solidFill>
              </a:rPr>
              <a:t>Nacionālais attīstības plāns </a:t>
            </a:r>
            <a:br>
              <a:rPr lang="lv-LV" sz="2800" cap="all" dirty="0">
                <a:solidFill>
                  <a:srgbClr val="9D2235"/>
                </a:solidFill>
              </a:rPr>
            </a:br>
            <a:r>
              <a:rPr lang="lv-LV" sz="2800" cap="all" dirty="0">
                <a:solidFill>
                  <a:srgbClr val="9D2235"/>
                </a:solidFill>
              </a:rPr>
              <a:t>2021.-2027. gadam</a:t>
            </a:r>
            <a:endParaRPr lang="lv-LV" sz="2800" dirty="0">
              <a:solidFill>
                <a:srgbClr val="9D2235"/>
              </a:solidFill>
            </a:endParaRPr>
          </a:p>
        </p:txBody>
      </p:sp>
      <p:sp>
        <p:nvSpPr>
          <p:cNvPr id="3" name="Text Placeholder 2">
            <a:extLst>
              <a:ext uri="{FF2B5EF4-FFF2-40B4-BE49-F238E27FC236}">
                <a16:creationId xmlns:a16="http://schemas.microsoft.com/office/drawing/2014/main" id="{46EB9F3E-B548-40F1-8A20-6065A31DC697}"/>
              </a:ext>
            </a:extLst>
          </p:cNvPr>
          <p:cNvSpPr>
            <a:spLocks noGrp="1"/>
          </p:cNvSpPr>
          <p:nvPr>
            <p:ph type="body" sz="quarter" idx="10"/>
          </p:nvPr>
        </p:nvSpPr>
        <p:spPr/>
        <p:txBody>
          <a:bodyPr/>
          <a:lstStyle/>
          <a:p>
            <a:pPr marL="342900" indent="-342900">
              <a:buAutoNum type="arabicPeriod"/>
            </a:pPr>
            <a:r>
              <a:rPr lang="lv-LV" cap="all" dirty="0">
                <a:solidFill>
                  <a:srgbClr val="9D2235"/>
                </a:solidFill>
              </a:rPr>
              <a:t>redakcijas projekts</a:t>
            </a:r>
          </a:p>
          <a:p>
            <a:endParaRPr lang="lv-LV" cap="all" dirty="0">
              <a:solidFill>
                <a:srgbClr val="9D2235"/>
              </a:solidFill>
            </a:endParaRPr>
          </a:p>
        </p:txBody>
      </p:sp>
      <p:sp>
        <p:nvSpPr>
          <p:cNvPr id="4" name="Text Placeholder 3">
            <a:extLst>
              <a:ext uri="{FF2B5EF4-FFF2-40B4-BE49-F238E27FC236}">
                <a16:creationId xmlns:a16="http://schemas.microsoft.com/office/drawing/2014/main" id="{248FE9FE-D430-4783-AEAC-1C09536AB0B3}"/>
              </a:ext>
            </a:extLst>
          </p:cNvPr>
          <p:cNvSpPr>
            <a:spLocks noGrp="1"/>
          </p:cNvSpPr>
          <p:nvPr>
            <p:ph type="body" sz="quarter" idx="11"/>
          </p:nvPr>
        </p:nvSpPr>
        <p:spPr/>
        <p:txBody>
          <a:bodyPr/>
          <a:lstStyle/>
          <a:p>
            <a:r>
              <a:rPr lang="lv-LV" dirty="0"/>
              <a:t>Publiskā apspriešana</a:t>
            </a:r>
          </a:p>
          <a:p>
            <a:r>
              <a:rPr lang="lv-LV" dirty="0"/>
              <a:t> 07.10.2019.</a:t>
            </a:r>
          </a:p>
        </p:txBody>
      </p:sp>
      <p:sp>
        <p:nvSpPr>
          <p:cNvPr id="6" name="Rectangle 5">
            <a:extLst>
              <a:ext uri="{FF2B5EF4-FFF2-40B4-BE49-F238E27FC236}">
                <a16:creationId xmlns:a16="http://schemas.microsoft.com/office/drawing/2014/main" id="{4CE1E817-AADD-E147-A907-9D0E08EF0F5E}"/>
              </a:ext>
            </a:extLst>
          </p:cNvPr>
          <p:cNvSpPr/>
          <p:nvPr/>
        </p:nvSpPr>
        <p:spPr>
          <a:xfrm>
            <a:off x="3013023" y="1244184"/>
            <a:ext cx="5861154" cy="2008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1A63F7B-36D3-7046-83FF-4BFC006404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0703" y="0"/>
            <a:ext cx="6490594" cy="2782131"/>
          </a:xfrm>
          <a:prstGeom prst="rect">
            <a:avLst/>
          </a:prstGeom>
        </p:spPr>
      </p:pic>
    </p:spTree>
    <p:extLst>
      <p:ext uri="{BB962C8B-B14F-4D97-AF65-F5344CB8AC3E}">
        <p14:creationId xmlns:p14="http://schemas.microsoft.com/office/powerpoint/2010/main" val="104256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B1FF0C2-1EDD-394E-883A-3770828F7F0C}"/>
              </a:ext>
            </a:extLst>
          </p:cNvPr>
          <p:cNvSpPr/>
          <p:nvPr/>
        </p:nvSpPr>
        <p:spPr>
          <a:xfrm>
            <a:off x="3218911" y="5189131"/>
            <a:ext cx="5680364" cy="979055"/>
          </a:xfrm>
          <a:prstGeom prst="ellipse">
            <a:avLst/>
          </a:prstGeom>
          <a:gradFill rotWithShape="1">
            <a:gsLst>
              <a:gs pos="0">
                <a:sysClr val="windowText" lastClr="000000">
                  <a:lumMod val="75000"/>
                  <a:lumOff val="25000"/>
                </a:sysClr>
              </a:gs>
              <a:gs pos="100000">
                <a:schemeClr val="bg2">
                  <a:alpha val="0"/>
                </a:schemeClr>
              </a:gs>
            </a:gsLst>
            <a:path path="shape">
              <a:fillToRect l="50000" t="50000" r="50000" b="50000"/>
            </a:path>
          </a:gradFill>
          <a:ln w="9525">
            <a:noFill/>
            <a:round/>
            <a:headEnd/>
            <a:tailEnd/>
          </a:ln>
          <a:effectLst/>
        </p:spPr>
        <p:txBody>
          <a:bodyPr wrap="none" anchor="ctr"/>
          <a:lstStyle/>
          <a:p>
            <a:endParaRPr lang="en-US" kern="0" dirty="0">
              <a:solidFill>
                <a:sysClr val="windowText" lastClr="000000"/>
              </a:solidFill>
              <a:ea typeface="宋体"/>
            </a:endParaRPr>
          </a:p>
        </p:txBody>
      </p:sp>
      <p:grpSp>
        <p:nvGrpSpPr>
          <p:cNvPr id="3" name="Group 2">
            <a:extLst>
              <a:ext uri="{FF2B5EF4-FFF2-40B4-BE49-F238E27FC236}">
                <a16:creationId xmlns:a16="http://schemas.microsoft.com/office/drawing/2014/main" id="{0680B1AB-8C07-D64A-85F4-FE8790D29892}"/>
              </a:ext>
            </a:extLst>
          </p:cNvPr>
          <p:cNvGrpSpPr/>
          <p:nvPr/>
        </p:nvGrpSpPr>
        <p:grpSpPr>
          <a:xfrm>
            <a:off x="3933825" y="1367090"/>
            <a:ext cx="4324350" cy="4324350"/>
            <a:chOff x="3933825" y="1367090"/>
            <a:chExt cx="4324350" cy="4324350"/>
          </a:xfrm>
        </p:grpSpPr>
        <p:grpSp>
          <p:nvGrpSpPr>
            <p:cNvPr id="4" name="Group 3">
              <a:extLst>
                <a:ext uri="{FF2B5EF4-FFF2-40B4-BE49-F238E27FC236}">
                  <a16:creationId xmlns:a16="http://schemas.microsoft.com/office/drawing/2014/main" id="{DEE0C297-5E27-EC4B-84F0-D468F5A5FAB4}"/>
                </a:ext>
              </a:extLst>
            </p:cNvPr>
            <p:cNvGrpSpPr/>
            <p:nvPr/>
          </p:nvGrpSpPr>
          <p:grpSpPr>
            <a:xfrm>
              <a:off x="3933825" y="1367090"/>
              <a:ext cx="4324350" cy="4324350"/>
              <a:chOff x="916854" y="2017279"/>
              <a:chExt cx="2697163" cy="2433638"/>
            </a:xfrm>
          </p:grpSpPr>
          <p:sp>
            <p:nvSpPr>
              <p:cNvPr id="8" name="Freeform 527">
                <a:extLst>
                  <a:ext uri="{FF2B5EF4-FFF2-40B4-BE49-F238E27FC236}">
                    <a16:creationId xmlns:a16="http://schemas.microsoft.com/office/drawing/2014/main" id="{02DB3071-7F2F-9841-ACCF-E2F9E576DE55}"/>
                  </a:ext>
                </a:extLst>
              </p:cNvPr>
              <p:cNvSpPr>
                <a:spLocks/>
              </p:cNvSpPr>
              <p:nvPr/>
            </p:nvSpPr>
            <p:spPr bwMode="auto">
              <a:xfrm>
                <a:off x="916854" y="2017279"/>
                <a:ext cx="1546225" cy="1754188"/>
              </a:xfrm>
              <a:custGeom>
                <a:avLst/>
                <a:gdLst>
                  <a:gd name="T0" fmla="*/ 1412 w 2717"/>
                  <a:gd name="T1" fmla="*/ 2764 h 3417"/>
                  <a:gd name="T2" fmla="*/ 1335 w 2717"/>
                  <a:gd name="T3" fmla="*/ 2371 h 3417"/>
                  <a:gd name="T4" fmla="*/ 2353 w 2717"/>
                  <a:gd name="T5" fmla="*/ 1335 h 3417"/>
                  <a:gd name="T6" fmla="*/ 2717 w 2717"/>
                  <a:gd name="T7" fmla="*/ 663 h 3417"/>
                  <a:gd name="T8" fmla="*/ 2354 w 2717"/>
                  <a:gd name="T9" fmla="*/ 0 h 3417"/>
                  <a:gd name="T10" fmla="*/ 0 w 2717"/>
                  <a:gd name="T11" fmla="*/ 2371 h 3417"/>
                  <a:gd name="T12" fmla="*/ 242 w 2717"/>
                  <a:gd name="T13" fmla="*/ 3417 h 3417"/>
                  <a:gd name="T14" fmla="*/ 626 w 2717"/>
                  <a:gd name="T15" fmla="*/ 2785 h 3417"/>
                  <a:gd name="T16" fmla="*/ 1412 w 2717"/>
                  <a:gd name="T17" fmla="*/ 2764 h 3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7" h="3417">
                    <a:moveTo>
                      <a:pt x="1412" y="2764"/>
                    </a:moveTo>
                    <a:cubicBezTo>
                      <a:pt x="1362" y="2643"/>
                      <a:pt x="1335" y="2510"/>
                      <a:pt x="1335" y="2371"/>
                    </a:cubicBezTo>
                    <a:cubicBezTo>
                      <a:pt x="1335" y="1805"/>
                      <a:pt x="1789" y="1345"/>
                      <a:pt x="2353" y="1335"/>
                    </a:cubicBezTo>
                    <a:lnTo>
                      <a:pt x="2717" y="663"/>
                    </a:lnTo>
                    <a:lnTo>
                      <a:pt x="2354" y="0"/>
                    </a:lnTo>
                    <a:cubicBezTo>
                      <a:pt x="1052" y="9"/>
                      <a:pt x="0" y="1067"/>
                      <a:pt x="0" y="2371"/>
                    </a:cubicBezTo>
                    <a:cubicBezTo>
                      <a:pt x="0" y="2746"/>
                      <a:pt x="87" y="3101"/>
                      <a:pt x="242" y="3417"/>
                    </a:cubicBezTo>
                    <a:lnTo>
                      <a:pt x="626" y="2785"/>
                    </a:lnTo>
                    <a:lnTo>
                      <a:pt x="1412" y="2764"/>
                    </a:lnTo>
                    <a:close/>
                  </a:path>
                </a:pathLst>
              </a:custGeom>
              <a:solidFill>
                <a:srgbClr val="9D2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528">
                <a:extLst>
                  <a:ext uri="{FF2B5EF4-FFF2-40B4-BE49-F238E27FC236}">
                    <a16:creationId xmlns:a16="http://schemas.microsoft.com/office/drawing/2014/main" id="{B485948C-0008-7B46-BA5E-9935EAF4C13A}"/>
                  </a:ext>
                </a:extLst>
              </p:cNvPr>
              <p:cNvSpPr>
                <a:spLocks/>
              </p:cNvSpPr>
              <p:nvPr/>
            </p:nvSpPr>
            <p:spPr bwMode="auto">
              <a:xfrm>
                <a:off x="2337667" y="2020454"/>
                <a:ext cx="1276350" cy="1819275"/>
              </a:xfrm>
              <a:custGeom>
                <a:avLst/>
                <a:gdLst>
                  <a:gd name="T0" fmla="*/ 0 w 2244"/>
                  <a:gd name="T1" fmla="*/ 1339 h 3548"/>
                  <a:gd name="T2" fmla="*/ 909 w 2244"/>
                  <a:gd name="T3" fmla="*/ 2367 h 3548"/>
                  <a:gd name="T4" fmla="*/ 768 w 2244"/>
                  <a:gd name="T5" fmla="*/ 2889 h 3548"/>
                  <a:gd name="T6" fmla="*/ 1161 w 2244"/>
                  <a:gd name="T7" fmla="*/ 3531 h 3548"/>
                  <a:gd name="T8" fmla="*/ 1929 w 2244"/>
                  <a:gd name="T9" fmla="*/ 3548 h 3548"/>
                  <a:gd name="T10" fmla="*/ 2244 w 2244"/>
                  <a:gd name="T11" fmla="*/ 2367 h 3548"/>
                  <a:gd name="T12" fmla="*/ 8 w 2244"/>
                  <a:gd name="T13" fmla="*/ 0 h 3548"/>
                  <a:gd name="T14" fmla="*/ 369 w 2244"/>
                  <a:gd name="T15" fmla="*/ 659 h 3548"/>
                  <a:gd name="T16" fmla="*/ 0 w 2244"/>
                  <a:gd name="T17" fmla="*/ 1339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4" h="3548">
                    <a:moveTo>
                      <a:pt x="0" y="1339"/>
                    </a:moveTo>
                    <a:cubicBezTo>
                      <a:pt x="512" y="1402"/>
                      <a:pt x="909" y="1838"/>
                      <a:pt x="909" y="2367"/>
                    </a:cubicBezTo>
                    <a:cubicBezTo>
                      <a:pt x="909" y="2558"/>
                      <a:pt x="857" y="2736"/>
                      <a:pt x="768" y="2889"/>
                    </a:cubicBezTo>
                    <a:lnTo>
                      <a:pt x="1161" y="3531"/>
                    </a:lnTo>
                    <a:lnTo>
                      <a:pt x="1929" y="3548"/>
                    </a:lnTo>
                    <a:cubicBezTo>
                      <a:pt x="2129" y="3200"/>
                      <a:pt x="2244" y="2797"/>
                      <a:pt x="2244" y="2367"/>
                    </a:cubicBezTo>
                    <a:cubicBezTo>
                      <a:pt x="2244" y="1103"/>
                      <a:pt x="1254" y="70"/>
                      <a:pt x="8" y="0"/>
                    </a:cubicBezTo>
                    <a:lnTo>
                      <a:pt x="369" y="659"/>
                    </a:lnTo>
                    <a:lnTo>
                      <a:pt x="0" y="1339"/>
                    </a:lnTo>
                    <a:close/>
                  </a:path>
                </a:pathLst>
              </a:custGeom>
              <a:solidFill>
                <a:srgbClr val="9D2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29">
                <a:extLst>
                  <a:ext uri="{FF2B5EF4-FFF2-40B4-BE49-F238E27FC236}">
                    <a16:creationId xmlns:a16="http://schemas.microsoft.com/office/drawing/2014/main" id="{BA951FCF-5E8E-B542-B772-C8AB1AF71803}"/>
                  </a:ext>
                </a:extLst>
              </p:cNvPr>
              <p:cNvSpPr>
                <a:spLocks/>
              </p:cNvSpPr>
              <p:nvPr/>
            </p:nvSpPr>
            <p:spPr bwMode="auto">
              <a:xfrm>
                <a:off x="1094654" y="3503179"/>
                <a:ext cx="2295525" cy="947738"/>
              </a:xfrm>
              <a:custGeom>
                <a:avLst/>
                <a:gdLst>
                  <a:gd name="T0" fmla="*/ 2870 w 4033"/>
                  <a:gd name="T1" fmla="*/ 119 h 1848"/>
                  <a:gd name="T2" fmla="*/ 2057 w 4033"/>
                  <a:gd name="T3" fmla="*/ 513 h 1848"/>
                  <a:gd name="T4" fmla="*/ 1162 w 4033"/>
                  <a:gd name="T5" fmla="*/ 0 h 1848"/>
                  <a:gd name="T6" fmla="*/ 387 w 4033"/>
                  <a:gd name="T7" fmla="*/ 21 h 1848"/>
                  <a:gd name="T8" fmla="*/ 0 w 4033"/>
                  <a:gd name="T9" fmla="*/ 658 h 1848"/>
                  <a:gd name="T10" fmla="*/ 2057 w 4033"/>
                  <a:gd name="T11" fmla="*/ 1848 h 1848"/>
                  <a:gd name="T12" fmla="*/ 4033 w 4033"/>
                  <a:gd name="T13" fmla="*/ 788 h 1848"/>
                  <a:gd name="T14" fmla="*/ 3270 w 4033"/>
                  <a:gd name="T15" fmla="*/ 771 h 1848"/>
                  <a:gd name="T16" fmla="*/ 2870 w 4033"/>
                  <a:gd name="T17" fmla="*/ 119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3" h="1848">
                    <a:moveTo>
                      <a:pt x="2870" y="119"/>
                    </a:moveTo>
                    <a:cubicBezTo>
                      <a:pt x="2680" y="359"/>
                      <a:pt x="2387" y="513"/>
                      <a:pt x="2057" y="513"/>
                    </a:cubicBezTo>
                    <a:cubicBezTo>
                      <a:pt x="1675" y="513"/>
                      <a:pt x="1342" y="307"/>
                      <a:pt x="1162" y="0"/>
                    </a:cubicBezTo>
                    <a:lnTo>
                      <a:pt x="387" y="21"/>
                    </a:lnTo>
                    <a:lnTo>
                      <a:pt x="0" y="658"/>
                    </a:lnTo>
                    <a:cubicBezTo>
                      <a:pt x="410" y="1369"/>
                      <a:pt x="1177" y="1848"/>
                      <a:pt x="2057" y="1848"/>
                    </a:cubicBezTo>
                    <a:cubicBezTo>
                      <a:pt x="2882" y="1848"/>
                      <a:pt x="3608" y="1427"/>
                      <a:pt x="4033" y="788"/>
                    </a:cubicBezTo>
                    <a:lnTo>
                      <a:pt x="3270" y="771"/>
                    </a:lnTo>
                    <a:lnTo>
                      <a:pt x="2870" y="119"/>
                    </a:lnTo>
                    <a:close/>
                  </a:path>
                </a:pathLst>
              </a:custGeom>
              <a:solidFill>
                <a:srgbClr val="9D2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Freeform: Shape 27">
              <a:extLst>
                <a:ext uri="{FF2B5EF4-FFF2-40B4-BE49-F238E27FC236}">
                  <a16:creationId xmlns:a16="http://schemas.microsoft.com/office/drawing/2014/main" id="{DD2FB932-D5D2-B647-AADB-14D8CAF3BDEC}"/>
                </a:ext>
              </a:extLst>
            </p:cNvPr>
            <p:cNvSpPr>
              <a:spLocks/>
            </p:cNvSpPr>
            <p:nvPr/>
          </p:nvSpPr>
          <p:spPr bwMode="auto">
            <a:xfrm>
              <a:off x="3933826" y="1367090"/>
              <a:ext cx="2280129" cy="3117030"/>
            </a:xfrm>
            <a:custGeom>
              <a:avLst/>
              <a:gdLst>
                <a:gd name="connsiteX0" fmla="*/ 2147846 w 2280129"/>
                <a:gd name="connsiteY0" fmla="*/ 0 h 3117030"/>
                <a:gd name="connsiteX1" fmla="*/ 2280129 w 2280129"/>
                <a:gd name="connsiteY1" fmla="*/ 241552 h 3117030"/>
                <a:gd name="connsiteX2" fmla="*/ 2162176 w 2280129"/>
                <a:gd name="connsiteY2" fmla="*/ 235596 h 3117030"/>
                <a:gd name="connsiteX3" fmla="*/ 235596 w 2280129"/>
                <a:gd name="connsiteY3" fmla="*/ 2162176 h 3117030"/>
                <a:gd name="connsiteX4" fmla="*/ 322212 w 2280129"/>
                <a:gd name="connsiteY4" fmla="*/ 2735082 h 3117030"/>
                <a:gd name="connsiteX5" fmla="*/ 371345 w 2280129"/>
                <a:gd name="connsiteY5" fmla="*/ 2869326 h 3117030"/>
                <a:gd name="connsiteX6" fmla="*/ 220807 w 2280129"/>
                <a:gd name="connsiteY6" fmla="*/ 3117030 h 3117030"/>
                <a:gd name="connsiteX7" fmla="*/ 0 w 2280129"/>
                <a:gd name="connsiteY7" fmla="*/ 2162856 h 3117030"/>
                <a:gd name="connsiteX8" fmla="*/ 2147846 w 2280129"/>
                <a:gd name="connsiteY8" fmla="*/ 0 h 311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129" h="3117030">
                  <a:moveTo>
                    <a:pt x="2147846" y="0"/>
                  </a:moveTo>
                  <a:lnTo>
                    <a:pt x="2280129" y="241552"/>
                  </a:lnTo>
                  <a:lnTo>
                    <a:pt x="2162176" y="235596"/>
                  </a:lnTo>
                  <a:cubicBezTo>
                    <a:pt x="1098155" y="235596"/>
                    <a:pt x="235596" y="1098155"/>
                    <a:pt x="235596" y="2162176"/>
                  </a:cubicBezTo>
                  <a:cubicBezTo>
                    <a:pt x="235596" y="2361680"/>
                    <a:pt x="265921" y="2554101"/>
                    <a:pt x="322212" y="2735082"/>
                  </a:cubicBezTo>
                  <a:lnTo>
                    <a:pt x="371345" y="2869326"/>
                  </a:lnTo>
                  <a:lnTo>
                    <a:pt x="220807" y="3117030"/>
                  </a:lnTo>
                  <a:cubicBezTo>
                    <a:pt x="79381" y="2828771"/>
                    <a:pt x="0" y="2504936"/>
                    <a:pt x="0" y="2162856"/>
                  </a:cubicBezTo>
                  <a:cubicBezTo>
                    <a:pt x="0" y="973331"/>
                    <a:pt x="959870" y="8210"/>
                    <a:pt x="2147846" y="0"/>
                  </a:cubicBezTo>
                  <a:close/>
                </a:path>
              </a:pathLst>
            </a:custGeom>
            <a:solidFill>
              <a:schemeClr val="tx1">
                <a:alpha val="2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Freeform: Shape 28">
              <a:extLst>
                <a:ext uri="{FF2B5EF4-FFF2-40B4-BE49-F238E27FC236}">
                  <a16:creationId xmlns:a16="http://schemas.microsoft.com/office/drawing/2014/main" id="{8ACFC6D0-1BA8-BB44-BF85-EEF0B755A8AD}"/>
                </a:ext>
              </a:extLst>
            </p:cNvPr>
            <p:cNvSpPr>
              <a:spLocks/>
            </p:cNvSpPr>
            <p:nvPr/>
          </p:nvSpPr>
          <p:spPr bwMode="auto">
            <a:xfrm>
              <a:off x="6219104" y="1372732"/>
              <a:ext cx="2039071" cy="3232684"/>
            </a:xfrm>
            <a:custGeom>
              <a:avLst/>
              <a:gdLst>
                <a:gd name="connsiteX0" fmla="*/ 0 w 2039071"/>
                <a:gd name="connsiteY0" fmla="*/ 0 h 3232684"/>
                <a:gd name="connsiteX1" fmla="*/ 2039071 w 2039071"/>
                <a:gd name="connsiteY1" fmla="*/ 2156641 h 3232684"/>
                <a:gd name="connsiteX2" fmla="*/ 1751814 w 2039071"/>
                <a:gd name="connsiteY2" fmla="*/ 3232684 h 3232684"/>
                <a:gd name="connsiteX3" fmla="*/ 1478736 w 2039071"/>
                <a:gd name="connsiteY3" fmla="*/ 3226645 h 3232684"/>
                <a:gd name="connsiteX4" fmla="*/ 1570950 w 2039071"/>
                <a:gd name="connsiteY4" fmla="*/ 3074857 h 3232684"/>
                <a:gd name="connsiteX5" fmla="*/ 1803477 w 2039071"/>
                <a:gd name="connsiteY5" fmla="*/ 2156534 h 3232684"/>
                <a:gd name="connsiteX6" fmla="*/ 265170 w 2039071"/>
                <a:gd name="connsiteY6" fmla="*/ 269095 h 3232684"/>
                <a:gd name="connsiteX7" fmla="*/ 136797 w 2039071"/>
                <a:gd name="connsiteY7" fmla="*/ 249503 h 323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9071" h="3232684">
                  <a:moveTo>
                    <a:pt x="0" y="0"/>
                  </a:moveTo>
                  <a:cubicBezTo>
                    <a:pt x="1136262" y="63779"/>
                    <a:pt x="2039071" y="1004975"/>
                    <a:pt x="2039071" y="2156641"/>
                  </a:cubicBezTo>
                  <a:cubicBezTo>
                    <a:pt x="2039071" y="2548427"/>
                    <a:pt x="1934199" y="2915611"/>
                    <a:pt x="1751814" y="3232684"/>
                  </a:cubicBezTo>
                  <a:lnTo>
                    <a:pt x="1478736" y="3226645"/>
                  </a:lnTo>
                  <a:lnTo>
                    <a:pt x="1570950" y="3074857"/>
                  </a:lnTo>
                  <a:cubicBezTo>
                    <a:pt x="1719243" y="2801873"/>
                    <a:pt x="1803477" y="2489041"/>
                    <a:pt x="1803477" y="2156534"/>
                  </a:cubicBezTo>
                  <a:cubicBezTo>
                    <a:pt x="1803477" y="1225516"/>
                    <a:pt x="1143081" y="448742"/>
                    <a:pt x="265170" y="269095"/>
                  </a:cubicBezTo>
                  <a:lnTo>
                    <a:pt x="136797" y="249503"/>
                  </a:lnTo>
                  <a:close/>
                </a:path>
              </a:pathLst>
            </a:custGeom>
            <a:solidFill>
              <a:schemeClr val="tx1">
                <a:alpha val="2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7" name="Freeform: Shape 29">
              <a:extLst>
                <a:ext uri="{FF2B5EF4-FFF2-40B4-BE49-F238E27FC236}">
                  <a16:creationId xmlns:a16="http://schemas.microsoft.com/office/drawing/2014/main" id="{AB125213-5D58-E043-885F-57DE5E73A12F}"/>
                </a:ext>
              </a:extLst>
            </p:cNvPr>
            <p:cNvSpPr>
              <a:spLocks/>
            </p:cNvSpPr>
            <p:nvPr/>
          </p:nvSpPr>
          <p:spPr bwMode="auto">
            <a:xfrm>
              <a:off x="4218891" y="4368643"/>
              <a:ext cx="3680405" cy="1322797"/>
            </a:xfrm>
            <a:custGeom>
              <a:avLst/>
              <a:gdLst>
                <a:gd name="connsiteX0" fmla="*/ 145028 w 3680405"/>
                <a:gd name="connsiteY0" fmla="*/ 0 h 1322797"/>
                <a:gd name="connsiteX1" fmla="*/ 183058 w 3680405"/>
                <a:gd name="connsiteY1" fmla="*/ 78946 h 1322797"/>
                <a:gd name="connsiteX2" fmla="*/ 1877110 w 3680405"/>
                <a:gd name="connsiteY2" fmla="*/ 1087203 h 1322797"/>
                <a:gd name="connsiteX3" fmla="*/ 3363753 w 3680405"/>
                <a:gd name="connsiteY3" fmla="*/ 386107 h 1322797"/>
                <a:gd name="connsiteX4" fmla="*/ 3390461 w 3680405"/>
                <a:gd name="connsiteY4" fmla="*/ 350391 h 1322797"/>
                <a:gd name="connsiteX5" fmla="*/ 3680405 w 3680405"/>
                <a:gd name="connsiteY5" fmla="*/ 356842 h 1322797"/>
                <a:gd name="connsiteX6" fmla="*/ 1877162 w 3680405"/>
                <a:gd name="connsiteY6" fmla="*/ 1322797 h 1322797"/>
                <a:gd name="connsiteX7" fmla="*/ 0 w 3680405"/>
                <a:gd name="connsiteY7" fmla="*/ 238376 h 132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0405" h="1322797">
                  <a:moveTo>
                    <a:pt x="145028" y="0"/>
                  </a:moveTo>
                  <a:lnTo>
                    <a:pt x="183058" y="78946"/>
                  </a:lnTo>
                  <a:cubicBezTo>
                    <a:pt x="509304" y="679509"/>
                    <a:pt x="1145596" y="1087203"/>
                    <a:pt x="1877110" y="1087203"/>
                  </a:cubicBezTo>
                  <a:cubicBezTo>
                    <a:pt x="2475622" y="1087203"/>
                    <a:pt x="3010390" y="814284"/>
                    <a:pt x="3363753" y="386107"/>
                  </a:cubicBezTo>
                  <a:lnTo>
                    <a:pt x="3390461" y="350391"/>
                  </a:lnTo>
                  <a:lnTo>
                    <a:pt x="3680405" y="356842"/>
                  </a:lnTo>
                  <a:cubicBezTo>
                    <a:pt x="3292562" y="939149"/>
                    <a:pt x="2630034" y="1322797"/>
                    <a:pt x="1877162" y="1322797"/>
                  </a:cubicBezTo>
                  <a:cubicBezTo>
                    <a:pt x="1074098" y="1322797"/>
                    <a:pt x="374155" y="886295"/>
                    <a:pt x="0" y="238376"/>
                  </a:cubicBezTo>
                  <a:close/>
                </a:path>
              </a:pathLst>
            </a:custGeom>
            <a:solidFill>
              <a:schemeClr val="tx1">
                <a:alpha val="2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12" name="Group 11">
            <a:extLst>
              <a:ext uri="{FF2B5EF4-FFF2-40B4-BE49-F238E27FC236}">
                <a16:creationId xmlns:a16="http://schemas.microsoft.com/office/drawing/2014/main" id="{5C3228AB-2969-8646-BF36-A4546898496A}"/>
              </a:ext>
            </a:extLst>
          </p:cNvPr>
          <p:cNvGrpSpPr/>
          <p:nvPr/>
        </p:nvGrpSpPr>
        <p:grpSpPr>
          <a:xfrm>
            <a:off x="8921977" y="2699523"/>
            <a:ext cx="2937088" cy="1599020"/>
            <a:chOff x="8921977" y="1282059"/>
            <a:chExt cx="2937088" cy="1599020"/>
          </a:xfrm>
        </p:grpSpPr>
        <p:sp>
          <p:nvSpPr>
            <p:cNvPr id="13" name="TextBox 12">
              <a:extLst>
                <a:ext uri="{FF2B5EF4-FFF2-40B4-BE49-F238E27FC236}">
                  <a16:creationId xmlns:a16="http://schemas.microsoft.com/office/drawing/2014/main" id="{49AD78C7-B7E4-664D-A924-7F704DC1E1DE}"/>
                </a:ext>
              </a:extLst>
            </p:cNvPr>
            <p:cNvSpPr txBox="1"/>
            <p:nvPr/>
          </p:nvSpPr>
          <p:spPr>
            <a:xfrm>
              <a:off x="8921977" y="1282059"/>
              <a:ext cx="2937088" cy="646331"/>
            </a:xfrm>
            <a:prstGeom prst="rect">
              <a:avLst/>
            </a:prstGeom>
            <a:noFill/>
          </p:spPr>
          <p:txBody>
            <a:bodyPr wrap="square" lIns="0" rIns="0" rtlCol="0" anchor="b">
              <a:spAutoFit/>
            </a:bodyPr>
            <a:lstStyle/>
            <a:p>
              <a:r>
                <a:rPr lang="en-US" b="1"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Produktivitāte</a:t>
              </a:r>
              <a:r>
                <a:rPr lang="en-US"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un </a:t>
              </a:r>
              <a:r>
                <a:rPr lang="en-US" b="1"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ienākumi</a:t>
              </a:r>
              <a:endParaRPr lang="en-US"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a:extLst>
                <a:ext uri="{FF2B5EF4-FFF2-40B4-BE49-F238E27FC236}">
                  <a16:creationId xmlns:a16="http://schemas.microsoft.com/office/drawing/2014/main" id="{76EE65C7-C56C-B94A-A153-4EBED2161330}"/>
                </a:ext>
              </a:extLst>
            </p:cNvPr>
            <p:cNvSpPr txBox="1"/>
            <p:nvPr/>
          </p:nvSpPr>
          <p:spPr>
            <a:xfrm>
              <a:off x="8929772" y="1925881"/>
              <a:ext cx="2929293" cy="955198"/>
            </a:xfrm>
            <a:prstGeom prst="rect">
              <a:avLst/>
            </a:prstGeom>
            <a:noFill/>
          </p:spPr>
          <p:txBody>
            <a:bodyPr wrap="square" lIns="0" rIns="0" rtlCol="0" anchor="t">
              <a:spAutoFit/>
            </a:bodyPr>
            <a:lstStyle/>
            <a:p>
              <a:pPr>
                <a:lnSpc>
                  <a:spcPct val="120000"/>
                </a:lnSpc>
                <a:spcAft>
                  <a:spcPts val="1400"/>
                </a:spcAft>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galvenais konkurētspējas un izaugsmes nosacījums (cilvēkresursi, investīcijas, pārvaldības procesi, inovācija)</a:t>
              </a:r>
            </a:p>
          </p:txBody>
        </p:sp>
      </p:grpSp>
      <p:grpSp>
        <p:nvGrpSpPr>
          <p:cNvPr id="15" name="Group 14">
            <a:extLst>
              <a:ext uri="{FF2B5EF4-FFF2-40B4-BE49-F238E27FC236}">
                <a16:creationId xmlns:a16="http://schemas.microsoft.com/office/drawing/2014/main" id="{D2BC1F3D-618B-1F4D-B740-DE04A13CE0DC}"/>
              </a:ext>
            </a:extLst>
          </p:cNvPr>
          <p:cNvGrpSpPr/>
          <p:nvPr/>
        </p:nvGrpSpPr>
        <p:grpSpPr>
          <a:xfrm>
            <a:off x="332936" y="4093700"/>
            <a:ext cx="2937088" cy="1543620"/>
            <a:chOff x="332936" y="2720099"/>
            <a:chExt cx="2937088" cy="1543620"/>
          </a:xfrm>
        </p:grpSpPr>
        <p:sp>
          <p:nvSpPr>
            <p:cNvPr id="16" name="TextBox 15">
              <a:extLst>
                <a:ext uri="{FF2B5EF4-FFF2-40B4-BE49-F238E27FC236}">
                  <a16:creationId xmlns:a16="http://schemas.microsoft.com/office/drawing/2014/main" id="{CAD56D9C-E74C-DE41-BA4D-145A89028295}"/>
                </a:ext>
              </a:extLst>
            </p:cNvPr>
            <p:cNvSpPr txBox="1"/>
            <p:nvPr/>
          </p:nvSpPr>
          <p:spPr>
            <a:xfrm>
              <a:off x="332936" y="2720099"/>
              <a:ext cx="2937088" cy="369332"/>
            </a:xfrm>
            <a:prstGeom prst="rect">
              <a:avLst/>
            </a:prstGeom>
            <a:noFill/>
          </p:spPr>
          <p:txBody>
            <a:bodyPr wrap="square" lIns="0" rIns="0" rtlCol="0" anchor="b">
              <a:spAutoFit/>
            </a:bodyPr>
            <a:lstStyle/>
            <a:p>
              <a:pPr algn="r"/>
              <a:r>
                <a:rPr lang="en-US" b="1"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Sociālā</a:t>
              </a:r>
              <a:r>
                <a:rPr lang="en-US"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lang="en-US" b="1"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uzticēšanās</a:t>
              </a:r>
              <a:endParaRPr lang="en-US"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a:extLst>
                <a:ext uri="{FF2B5EF4-FFF2-40B4-BE49-F238E27FC236}">
                  <a16:creationId xmlns:a16="http://schemas.microsoft.com/office/drawing/2014/main" id="{0CA8E68E-4D61-0D45-854D-0F06BB8600FE}"/>
                </a:ext>
              </a:extLst>
            </p:cNvPr>
            <p:cNvSpPr txBox="1"/>
            <p:nvPr/>
          </p:nvSpPr>
          <p:spPr>
            <a:xfrm>
              <a:off x="340731" y="3086922"/>
              <a:ext cx="2929293" cy="1176797"/>
            </a:xfrm>
            <a:prstGeom prst="rect">
              <a:avLst/>
            </a:prstGeom>
            <a:noFill/>
          </p:spPr>
          <p:txBody>
            <a:bodyPr wrap="square" lIns="0" rIns="0" rtlCol="0" anchor="t">
              <a:spAutoFit/>
            </a:bodyPr>
            <a:lstStyle/>
            <a:p>
              <a:pPr>
                <a:lnSpc>
                  <a:spcPct val="120000"/>
                </a:lnSpc>
                <a:spcBef>
                  <a:spcPts val="3600"/>
                </a:spcBef>
                <a:spcAft>
                  <a:spcPts val="600"/>
                </a:spcAft>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svarīgākais sabiedrības resurss un attīstības dimensija kopienu, uzņēmēju un pārvaldības sadarbības veidošanai un demokrātijas īstenošanai</a:t>
              </a:r>
            </a:p>
          </p:txBody>
        </p:sp>
      </p:grpSp>
      <p:grpSp>
        <p:nvGrpSpPr>
          <p:cNvPr id="18" name="Group 17">
            <a:extLst>
              <a:ext uri="{FF2B5EF4-FFF2-40B4-BE49-F238E27FC236}">
                <a16:creationId xmlns:a16="http://schemas.microsoft.com/office/drawing/2014/main" id="{A885B87D-9506-D14A-9BD9-CA497D1951A2}"/>
              </a:ext>
            </a:extLst>
          </p:cNvPr>
          <p:cNvGrpSpPr/>
          <p:nvPr/>
        </p:nvGrpSpPr>
        <p:grpSpPr>
          <a:xfrm>
            <a:off x="340731" y="1859343"/>
            <a:ext cx="2937088" cy="1765219"/>
            <a:chOff x="332936" y="2720099"/>
            <a:chExt cx="2937088" cy="1765219"/>
          </a:xfrm>
        </p:grpSpPr>
        <p:sp>
          <p:nvSpPr>
            <p:cNvPr id="19" name="TextBox 18">
              <a:extLst>
                <a:ext uri="{FF2B5EF4-FFF2-40B4-BE49-F238E27FC236}">
                  <a16:creationId xmlns:a16="http://schemas.microsoft.com/office/drawing/2014/main" id="{D09A3E43-B739-424D-ACD6-5276F0CAF27E}"/>
                </a:ext>
              </a:extLst>
            </p:cNvPr>
            <p:cNvSpPr txBox="1"/>
            <p:nvPr/>
          </p:nvSpPr>
          <p:spPr>
            <a:xfrm>
              <a:off x="332936" y="2720099"/>
              <a:ext cx="2937088" cy="369332"/>
            </a:xfrm>
            <a:prstGeom prst="rect">
              <a:avLst/>
            </a:prstGeom>
            <a:noFill/>
          </p:spPr>
          <p:txBody>
            <a:bodyPr wrap="square" lIns="0" rIns="0" rtlCol="0" anchor="b">
              <a:spAutoFit/>
            </a:bodyPr>
            <a:lstStyle/>
            <a:p>
              <a:pPr algn="r"/>
              <a:r>
                <a:rPr lang="en-US" b="1"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Vienlīdzīgas</a:t>
              </a:r>
              <a:r>
                <a:rPr lang="en-US"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lang="en-US" b="1"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iespējas</a:t>
              </a:r>
              <a:endParaRPr lang="en-US"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a:extLst>
                <a:ext uri="{FF2B5EF4-FFF2-40B4-BE49-F238E27FC236}">
                  <a16:creationId xmlns:a16="http://schemas.microsoft.com/office/drawing/2014/main" id="{E39C44AE-64EF-6D4E-B302-2AD4C9CAC9EC}"/>
                </a:ext>
              </a:extLst>
            </p:cNvPr>
            <p:cNvSpPr txBox="1"/>
            <p:nvPr/>
          </p:nvSpPr>
          <p:spPr>
            <a:xfrm>
              <a:off x="340731" y="3086922"/>
              <a:ext cx="2929293" cy="1398396"/>
            </a:xfrm>
            <a:prstGeom prst="rect">
              <a:avLst/>
            </a:prstGeom>
            <a:noFill/>
          </p:spPr>
          <p:txBody>
            <a:bodyPr wrap="square" lIns="0" rIns="0" rtlCol="0" anchor="t">
              <a:spAutoFit/>
            </a:bodyPr>
            <a:lstStyle/>
            <a:p>
              <a:pPr algn="just">
                <a:lnSpc>
                  <a:spcPct val="120000"/>
                </a:lnSpc>
                <a:spcBef>
                  <a:spcPts val="1400"/>
                </a:spcBef>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sociālā taisnīguma pamatnosacījums un viens no ienākumu nevienlīdzības mazināšanas faktoriem (t.sk. publisko pakalpojumu vienlīdzīga pieejamība visā Latvijas teritorijā) attīstības šķēršļu novēršanai.</a:t>
              </a:r>
            </a:p>
          </p:txBody>
        </p:sp>
      </p:grpSp>
      <p:sp>
        <p:nvSpPr>
          <p:cNvPr id="21" name="TextBox 20">
            <a:extLst>
              <a:ext uri="{FF2B5EF4-FFF2-40B4-BE49-F238E27FC236}">
                <a16:creationId xmlns:a16="http://schemas.microsoft.com/office/drawing/2014/main" id="{F7A8356B-1ABC-964F-83E2-1B34417DA439}"/>
              </a:ext>
            </a:extLst>
          </p:cNvPr>
          <p:cNvSpPr txBox="1"/>
          <p:nvPr/>
        </p:nvSpPr>
        <p:spPr>
          <a:xfrm rot="18900000">
            <a:off x="3511452" y="2447034"/>
            <a:ext cx="3154711" cy="307777"/>
          </a:xfrm>
          <a:prstGeom prst="rect">
            <a:avLst/>
          </a:prstGeom>
          <a:noFill/>
        </p:spPr>
        <p:txBody>
          <a:bodyPr wrap="none" rtlCol="0">
            <a:spAutoFit/>
          </a:bodyPr>
          <a:lstStyle/>
          <a:p>
            <a:pPr algn="ctr"/>
            <a:r>
              <a:rPr lang="en-US" sz="14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VIENLĪDZĪGAS IESPĒJAS</a:t>
            </a:r>
          </a:p>
        </p:txBody>
      </p:sp>
      <p:sp>
        <p:nvSpPr>
          <p:cNvPr id="22" name="TextBox 21">
            <a:extLst>
              <a:ext uri="{FF2B5EF4-FFF2-40B4-BE49-F238E27FC236}">
                <a16:creationId xmlns:a16="http://schemas.microsoft.com/office/drawing/2014/main" id="{87CDDBAF-6837-3E41-B8D1-9E9261712DBF}"/>
              </a:ext>
            </a:extLst>
          </p:cNvPr>
          <p:cNvSpPr txBox="1"/>
          <p:nvPr/>
        </p:nvSpPr>
        <p:spPr>
          <a:xfrm>
            <a:off x="4575994" y="4691655"/>
            <a:ext cx="2966197" cy="307777"/>
          </a:xfrm>
          <a:prstGeom prst="rect">
            <a:avLst/>
          </a:prstGeom>
          <a:noFill/>
        </p:spPr>
        <p:txBody>
          <a:bodyPr wrap="none" rtlCol="0">
            <a:spAutoFit/>
          </a:bodyPr>
          <a:lstStyle/>
          <a:p>
            <a:pPr algn="ctr"/>
            <a:r>
              <a:rPr lang="en-US" sz="14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SOCIĀLĀ UZTICĒŠANĀS</a:t>
            </a:r>
          </a:p>
        </p:txBody>
      </p:sp>
      <p:sp>
        <p:nvSpPr>
          <p:cNvPr id="24" name="TextBox 23">
            <a:extLst>
              <a:ext uri="{FF2B5EF4-FFF2-40B4-BE49-F238E27FC236}">
                <a16:creationId xmlns:a16="http://schemas.microsoft.com/office/drawing/2014/main" id="{9F46684B-7E4C-2040-99B4-8FEF9D102854}"/>
              </a:ext>
            </a:extLst>
          </p:cNvPr>
          <p:cNvSpPr txBox="1"/>
          <p:nvPr/>
        </p:nvSpPr>
        <p:spPr>
          <a:xfrm rot="3600000">
            <a:off x="6119774" y="2677956"/>
            <a:ext cx="2372765" cy="523220"/>
          </a:xfrm>
          <a:prstGeom prst="rect">
            <a:avLst/>
          </a:prstGeom>
          <a:noFill/>
        </p:spPr>
        <p:txBody>
          <a:bodyPr wrap="none" rtlCol="0">
            <a:spAutoFit/>
          </a:bodyPr>
          <a:lstStyle/>
          <a:p>
            <a:pPr algn="ctr"/>
            <a:r>
              <a:rPr lang="en-US" sz="14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PRODUKTIVITĀTE </a:t>
            </a:r>
          </a:p>
          <a:p>
            <a:pPr algn="ctr"/>
            <a:r>
              <a:rPr lang="en-US" sz="14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UN IENĀKUMI</a:t>
            </a:r>
          </a:p>
        </p:txBody>
      </p:sp>
      <p:sp>
        <p:nvSpPr>
          <p:cNvPr id="25" name="Title 1">
            <a:extLst>
              <a:ext uri="{FF2B5EF4-FFF2-40B4-BE49-F238E27FC236}">
                <a16:creationId xmlns:a16="http://schemas.microsoft.com/office/drawing/2014/main" id="{8E24A303-9487-0B44-AA27-E78F3FE13C62}"/>
              </a:ext>
            </a:extLst>
          </p:cNvPr>
          <p:cNvSpPr txBox="1">
            <a:spLocks/>
          </p:cNvSpPr>
          <p:nvPr/>
        </p:nvSpPr>
        <p:spPr>
          <a:xfrm>
            <a:off x="838200" y="357200"/>
            <a:ext cx="10515600"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800" b="1" dirty="0">
                <a:solidFill>
                  <a:srgbClr val="9D2235"/>
                </a:solidFill>
                <a:latin typeface="Verdana" panose="020B0604030504040204" pitchFamily="34" charset="0"/>
                <a:ea typeface="Verdana" panose="020B0604030504040204" pitchFamily="34" charset="0"/>
                <a:cs typeface="Verdana" panose="020B0604030504040204" pitchFamily="34" charset="0"/>
              </a:rPr>
              <a:t>NAP2027 stratēģiskie mērķi</a:t>
            </a:r>
            <a:endParaRPr lang="en-US" sz="28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58216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ppt_x</p:attrName>
                                        </p:attrNameLst>
                                      </p:cBhvr>
                                      <p:tavLst>
                                        <p:tav tm="0">
                                          <p:val>
                                            <p:strVal val="#ppt_x+#ppt_w*1.125000"/>
                                          </p:val>
                                        </p:tav>
                                        <p:tav tm="100000">
                                          <p:val>
                                            <p:strVal val="#ppt_x"/>
                                          </p:val>
                                        </p:tav>
                                      </p:tavLst>
                                    </p:anim>
                                    <p:animEffect transition="in" filter="wipe(left)">
                                      <p:cBhvr>
                                        <p:cTn id="19" dur="500"/>
                                        <p:tgtEl>
                                          <p:spTgt spid="12"/>
                                        </p:tgtEl>
                                      </p:cBhvr>
                                    </p:animEffect>
                                  </p:childTnLst>
                                </p:cTn>
                              </p:par>
                            </p:childTnLst>
                          </p:cTn>
                        </p:par>
                        <p:par>
                          <p:cTn id="20" fill="hold">
                            <p:stCondLst>
                              <p:cond delay="500"/>
                            </p:stCondLst>
                            <p:childTnLst>
                              <p:par>
                                <p:cTn id="21" presetID="12" presetClass="entr" presetSubtype="2"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p:tgtEl>
                                          <p:spTgt spid="24"/>
                                        </p:tgtEl>
                                        <p:attrNameLst>
                                          <p:attrName>ppt_x</p:attrName>
                                        </p:attrNameLst>
                                      </p:cBhvr>
                                      <p:tavLst>
                                        <p:tav tm="0">
                                          <p:val>
                                            <p:strVal val="#ppt_x+#ppt_w*1.125000"/>
                                          </p:val>
                                        </p:tav>
                                        <p:tav tm="100000">
                                          <p:val>
                                            <p:strVal val="#ppt_x"/>
                                          </p:val>
                                        </p:tav>
                                      </p:tavLst>
                                    </p:anim>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p:tgtEl>
                                          <p:spTgt spid="15"/>
                                        </p:tgtEl>
                                        <p:attrNameLst>
                                          <p:attrName>ppt_y</p:attrName>
                                        </p:attrNameLst>
                                      </p:cBhvr>
                                      <p:tavLst>
                                        <p:tav tm="0">
                                          <p:val>
                                            <p:strVal val="#ppt_y+#ppt_h*1.125000"/>
                                          </p:val>
                                        </p:tav>
                                        <p:tav tm="100000">
                                          <p:val>
                                            <p:strVal val="#ppt_y"/>
                                          </p:val>
                                        </p:tav>
                                      </p:tavLst>
                                    </p:anim>
                                    <p:animEffect transition="in" filter="wipe(up)">
                                      <p:cBhvr>
                                        <p:cTn id="30" dur="500"/>
                                        <p:tgtEl>
                                          <p:spTgt spid="15"/>
                                        </p:tgtEl>
                                      </p:cBhvr>
                                    </p:animEffect>
                                  </p:childTnLst>
                                </p:cTn>
                              </p:par>
                            </p:childTnLst>
                          </p:cTn>
                        </p:par>
                        <p:par>
                          <p:cTn id="31" fill="hold">
                            <p:stCondLst>
                              <p:cond delay="500"/>
                            </p:stCondLst>
                            <p:childTnLst>
                              <p:par>
                                <p:cTn id="32" presetID="12" presetClass="entr" presetSubtype="4"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p:tgtEl>
                                          <p:spTgt spid="22"/>
                                        </p:tgtEl>
                                        <p:attrNameLst>
                                          <p:attrName>ppt_y</p:attrName>
                                        </p:attrNameLst>
                                      </p:cBhvr>
                                      <p:tavLst>
                                        <p:tav tm="0">
                                          <p:val>
                                            <p:strVal val="#ppt_y+#ppt_h*1.125000"/>
                                          </p:val>
                                        </p:tav>
                                        <p:tav tm="100000">
                                          <p:val>
                                            <p:strVal val="#ppt_y"/>
                                          </p:val>
                                        </p:tav>
                                      </p:tavLst>
                                    </p:anim>
                                    <p:animEffect transition="in" filter="wipe(up)">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onnections">
            <a:extLst>
              <a:ext uri="{FF2B5EF4-FFF2-40B4-BE49-F238E27FC236}">
                <a16:creationId xmlns:a16="http://schemas.microsoft.com/office/drawing/2014/main" id="{69C88BA3-C9D2-3548-A99A-77346422F7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577491"/>
            <a:ext cx="3684191" cy="3684191"/>
          </a:xfrm>
          <a:prstGeom prst="rect">
            <a:avLst/>
          </a:prstGeom>
        </p:spPr>
      </p:pic>
      <p:sp>
        <p:nvSpPr>
          <p:cNvPr id="14" name="Rectangle 13">
            <a:extLst>
              <a:ext uri="{FF2B5EF4-FFF2-40B4-BE49-F238E27FC236}">
                <a16:creationId xmlns:a16="http://schemas.microsoft.com/office/drawing/2014/main" id="{732BBDD8-8D49-4D88-8935-FBC3DCA33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314" y="2"/>
            <a:ext cx="7556686" cy="6857998"/>
          </a:xfrm>
          <a:prstGeom prst="rect">
            <a:avLst/>
          </a:prstGeom>
          <a:solidFill>
            <a:schemeClr val="tx1">
              <a:lumMod val="50000"/>
              <a:lumOff val="5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sp>
        <p:nvSpPr>
          <p:cNvPr id="2" name="Title 1">
            <a:extLst>
              <a:ext uri="{FF2B5EF4-FFF2-40B4-BE49-F238E27FC236}">
                <a16:creationId xmlns:a16="http://schemas.microsoft.com/office/drawing/2014/main" id="{162FF29E-7AEB-0C4E-B484-DF5552118CF9}"/>
              </a:ext>
            </a:extLst>
          </p:cNvPr>
          <p:cNvSpPr>
            <a:spLocks noGrp="1"/>
          </p:cNvSpPr>
          <p:nvPr>
            <p:ph type="title"/>
          </p:nvPr>
        </p:nvSpPr>
        <p:spPr>
          <a:xfrm>
            <a:off x="5278781" y="620720"/>
            <a:ext cx="6578439" cy="5523515"/>
          </a:xfrm>
        </p:spPr>
        <p:txBody>
          <a:bodyPr vert="horz" lIns="91440" tIns="45720" rIns="91440" bIns="45720" rtlCol="0">
            <a:normAutofit/>
          </a:bodyPr>
          <a:lstStyle/>
          <a:p>
            <a:pPr algn="ctr"/>
            <a:r>
              <a:rPr lang="en-US" sz="4000" b="1" kern="1200" dirty="0">
                <a:solidFill>
                  <a:srgbClr val="9D2235"/>
                </a:solidFill>
                <a:latin typeface="Verdana" panose="020B0604030504040204" pitchFamily="34" charset="0"/>
                <a:ea typeface="Verdana" panose="020B0604030504040204" pitchFamily="34" charset="0"/>
                <a:cs typeface="Verdana" panose="020B0604030504040204" pitchFamily="34" charset="0"/>
              </a:rPr>
              <a:t>NAP2027 </a:t>
            </a:r>
            <a:r>
              <a:rPr lang="en-US" sz="4000" b="1" kern="1200" dirty="0" err="1">
                <a:solidFill>
                  <a:srgbClr val="9D2235"/>
                </a:solidFill>
                <a:latin typeface="Verdana" panose="020B0604030504040204" pitchFamily="34" charset="0"/>
                <a:ea typeface="Verdana" panose="020B0604030504040204" pitchFamily="34" charset="0"/>
                <a:cs typeface="Verdana" panose="020B0604030504040204" pitchFamily="34" charset="0"/>
              </a:rPr>
              <a:t>vadmotīvs</a:t>
            </a:r>
            <a:br>
              <a:rPr lang="lv-LV" sz="4000" b="1" dirty="0">
                <a:solidFill>
                  <a:srgbClr val="9D2235"/>
                </a:solidFill>
                <a:latin typeface="Verdana" panose="020B0604030504040204" pitchFamily="34" charset="0"/>
                <a:ea typeface="Verdana" panose="020B0604030504040204" pitchFamily="34" charset="0"/>
                <a:cs typeface="Verdana" panose="020B0604030504040204" pitchFamily="34" charset="0"/>
              </a:rPr>
            </a:br>
            <a:br>
              <a:rPr lang="lv-LV" sz="4000" b="1" dirty="0">
                <a:solidFill>
                  <a:srgbClr val="9D2235"/>
                </a:solidFill>
                <a:latin typeface="Verdana" panose="020B0604030504040204" pitchFamily="34" charset="0"/>
                <a:ea typeface="Verdana" panose="020B0604030504040204" pitchFamily="34" charset="0"/>
                <a:cs typeface="Verdana" panose="020B0604030504040204" pitchFamily="34" charset="0"/>
              </a:rPr>
            </a:br>
            <a:br>
              <a:rPr lang="lv-LV" sz="4000" b="1" dirty="0">
                <a:solidFill>
                  <a:srgbClr val="9D2235"/>
                </a:solidFill>
                <a:latin typeface="Verdana" panose="020B0604030504040204" pitchFamily="34" charset="0"/>
                <a:ea typeface="Verdana" panose="020B0604030504040204" pitchFamily="34" charset="0"/>
                <a:cs typeface="Verdana" panose="020B0604030504040204" pitchFamily="34" charset="0"/>
              </a:rPr>
            </a:br>
            <a:r>
              <a:rPr lang="lv-LV" sz="4000" b="1" dirty="0">
                <a:solidFill>
                  <a:srgbClr val="9D2235"/>
                </a:solidFill>
                <a:latin typeface="Verdana" panose="020B0604030504040204" pitchFamily="34" charset="0"/>
                <a:ea typeface="Verdana" panose="020B0604030504040204" pitchFamily="34" charset="0"/>
                <a:cs typeface="Verdana" panose="020B0604030504040204" pitchFamily="34" charset="0"/>
              </a:rPr>
              <a:t>Paradumu maiņa – </a:t>
            </a:r>
            <a:br>
              <a:rPr lang="lv-LV" sz="4000" b="1" dirty="0">
                <a:solidFill>
                  <a:srgbClr val="9D2235"/>
                </a:solidFill>
                <a:latin typeface="Verdana" panose="020B0604030504040204" pitchFamily="34" charset="0"/>
                <a:ea typeface="Verdana" panose="020B0604030504040204" pitchFamily="34" charset="0"/>
                <a:cs typeface="Verdana" panose="020B0604030504040204" pitchFamily="34" charset="0"/>
              </a:rPr>
            </a:br>
            <a:r>
              <a:rPr lang="lv-LV" sz="4000" b="1" dirty="0">
                <a:solidFill>
                  <a:srgbClr val="9D2235"/>
                </a:solidFill>
                <a:latin typeface="Verdana" panose="020B0604030504040204" pitchFamily="34" charset="0"/>
                <a:ea typeface="Verdana" panose="020B0604030504040204" pitchFamily="34" charset="0"/>
                <a:cs typeface="Verdana" panose="020B0604030504040204" pitchFamily="34" charset="0"/>
              </a:rPr>
              <a:t>ceļš uz attīstību! </a:t>
            </a:r>
            <a:br>
              <a:rPr 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4000" kern="12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19978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6558DBDC-8A74-401C-A31E-902723258D09}"/>
              </a:ext>
            </a:extLst>
          </p:cNvPr>
          <p:cNvSpPr/>
          <p:nvPr/>
        </p:nvSpPr>
        <p:spPr>
          <a:xfrm>
            <a:off x="3863975" y="3053105"/>
            <a:ext cx="1467395" cy="2190637"/>
          </a:xfrm>
          <a:custGeom>
            <a:avLst/>
            <a:gdLst>
              <a:gd name="connsiteX0" fmla="*/ 0 w 1467395"/>
              <a:gd name="connsiteY0" fmla="*/ 0 h 2190637"/>
              <a:gd name="connsiteX1" fmla="*/ 1467395 w 1467395"/>
              <a:gd name="connsiteY1" fmla="*/ 847155 h 2190637"/>
              <a:gd name="connsiteX2" fmla="*/ 1442541 w 1467395"/>
              <a:gd name="connsiteY2" fmla="*/ 927221 h 2190637"/>
              <a:gd name="connsiteX3" fmla="*/ 1425576 w 1467395"/>
              <a:gd name="connsiteY3" fmla="*/ 1095508 h 2190637"/>
              <a:gd name="connsiteX4" fmla="*/ 1442541 w 1467395"/>
              <a:gd name="connsiteY4" fmla="*/ 1263795 h 2190637"/>
              <a:gd name="connsiteX5" fmla="*/ 1467251 w 1467395"/>
              <a:gd name="connsiteY5" fmla="*/ 1343399 h 2190637"/>
              <a:gd name="connsiteX6" fmla="*/ 0 w 1467395"/>
              <a:gd name="connsiteY6" fmla="*/ 2190637 h 219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7395" h="2190637">
                <a:moveTo>
                  <a:pt x="0" y="0"/>
                </a:moveTo>
                <a:lnTo>
                  <a:pt x="1467395" y="847155"/>
                </a:lnTo>
                <a:lnTo>
                  <a:pt x="1442541" y="927221"/>
                </a:lnTo>
                <a:cubicBezTo>
                  <a:pt x="1431418" y="981580"/>
                  <a:pt x="1425576" y="1037862"/>
                  <a:pt x="1425576" y="1095508"/>
                </a:cubicBezTo>
                <a:cubicBezTo>
                  <a:pt x="1425576" y="1153155"/>
                  <a:pt x="1431418" y="1209437"/>
                  <a:pt x="1442541" y="1263795"/>
                </a:cubicBezTo>
                <a:lnTo>
                  <a:pt x="1467251" y="1343399"/>
                </a:lnTo>
                <a:lnTo>
                  <a:pt x="0" y="2190637"/>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D4B830E-1BD4-4289-A6CB-F1ADCA4040B7}"/>
              </a:ext>
            </a:extLst>
          </p:cNvPr>
          <p:cNvSpPr/>
          <p:nvPr/>
        </p:nvSpPr>
        <p:spPr>
          <a:xfrm>
            <a:off x="3863975" y="1888013"/>
            <a:ext cx="2078039" cy="1696589"/>
          </a:xfrm>
          <a:custGeom>
            <a:avLst/>
            <a:gdLst>
              <a:gd name="connsiteX0" fmla="*/ 0 w 2078039"/>
              <a:gd name="connsiteY0" fmla="*/ 0 h 1696589"/>
              <a:gd name="connsiteX1" fmla="*/ 2078039 w 2078039"/>
              <a:gd name="connsiteY1" fmla="*/ 0 h 1696589"/>
              <a:gd name="connsiteX2" fmla="*/ 2078039 w 2078039"/>
              <a:gd name="connsiteY2" fmla="*/ 1446209 h 1696589"/>
              <a:gd name="connsiteX3" fmla="*/ 2012289 w 2078039"/>
              <a:gd name="connsiteY3" fmla="*/ 1463115 h 1696589"/>
              <a:gd name="connsiteX4" fmla="*/ 1670148 w 2078039"/>
              <a:gd name="connsiteY4" fmla="*/ 1670147 h 1696589"/>
              <a:gd name="connsiteX5" fmla="*/ 1648332 w 2078039"/>
              <a:gd name="connsiteY5" fmla="*/ 1696589 h 1696589"/>
              <a:gd name="connsiteX6" fmla="*/ 0 w 2078039"/>
              <a:gd name="connsiteY6" fmla="*/ 744899 h 169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9" h="1696589">
                <a:moveTo>
                  <a:pt x="0" y="0"/>
                </a:moveTo>
                <a:lnTo>
                  <a:pt x="2078039" y="0"/>
                </a:lnTo>
                <a:lnTo>
                  <a:pt x="2078039" y="1446209"/>
                </a:lnTo>
                <a:lnTo>
                  <a:pt x="2012289" y="1463115"/>
                </a:lnTo>
                <a:cubicBezTo>
                  <a:pt x="1881554" y="1503778"/>
                  <a:pt x="1764592" y="1575704"/>
                  <a:pt x="1670148" y="1670147"/>
                </a:cubicBezTo>
                <a:lnTo>
                  <a:pt x="1648332" y="1696589"/>
                </a:lnTo>
                <a:lnTo>
                  <a:pt x="0" y="744899"/>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502AFA82-0748-48BD-B159-36830DD11080}"/>
              </a:ext>
            </a:extLst>
          </p:cNvPr>
          <p:cNvSpPr/>
          <p:nvPr/>
        </p:nvSpPr>
        <p:spPr>
          <a:xfrm>
            <a:off x="6307139" y="1888013"/>
            <a:ext cx="2078036" cy="1696590"/>
          </a:xfrm>
          <a:custGeom>
            <a:avLst/>
            <a:gdLst>
              <a:gd name="connsiteX0" fmla="*/ 0 w 2078036"/>
              <a:gd name="connsiteY0" fmla="*/ 0 h 1696590"/>
              <a:gd name="connsiteX1" fmla="*/ 2078036 w 2078036"/>
              <a:gd name="connsiteY1" fmla="*/ 0 h 1696590"/>
              <a:gd name="connsiteX2" fmla="*/ 2078036 w 2078036"/>
              <a:gd name="connsiteY2" fmla="*/ 744901 h 1696590"/>
              <a:gd name="connsiteX3" fmla="*/ 429706 w 2078036"/>
              <a:gd name="connsiteY3" fmla="*/ 1696590 h 1696590"/>
              <a:gd name="connsiteX4" fmla="*/ 407888 w 2078036"/>
              <a:gd name="connsiteY4" fmla="*/ 1670147 h 1696590"/>
              <a:gd name="connsiteX5" fmla="*/ 65747 w 2078036"/>
              <a:gd name="connsiteY5" fmla="*/ 1463115 h 1696590"/>
              <a:gd name="connsiteX6" fmla="*/ 0 w 2078036"/>
              <a:gd name="connsiteY6" fmla="*/ 1446210 h 169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6" h="1696590">
                <a:moveTo>
                  <a:pt x="0" y="0"/>
                </a:moveTo>
                <a:lnTo>
                  <a:pt x="2078036" y="0"/>
                </a:lnTo>
                <a:lnTo>
                  <a:pt x="2078036" y="744901"/>
                </a:lnTo>
                <a:lnTo>
                  <a:pt x="429706" y="1696590"/>
                </a:lnTo>
                <a:lnTo>
                  <a:pt x="407888" y="1670147"/>
                </a:lnTo>
                <a:cubicBezTo>
                  <a:pt x="313445" y="1575704"/>
                  <a:pt x="196483" y="1503778"/>
                  <a:pt x="65747" y="1463115"/>
                </a:cubicBezTo>
                <a:lnTo>
                  <a:pt x="0" y="1446210"/>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A33276-3CEF-492E-9A01-8D752511345A}"/>
              </a:ext>
            </a:extLst>
          </p:cNvPr>
          <p:cNvSpPr/>
          <p:nvPr/>
        </p:nvSpPr>
        <p:spPr>
          <a:xfrm>
            <a:off x="6918024" y="3054022"/>
            <a:ext cx="1467151" cy="2188800"/>
          </a:xfrm>
          <a:custGeom>
            <a:avLst/>
            <a:gdLst>
              <a:gd name="connsiteX0" fmla="*/ 1467151 w 1467151"/>
              <a:gd name="connsiteY0" fmla="*/ 0 h 2188800"/>
              <a:gd name="connsiteX1" fmla="*/ 1467151 w 1467151"/>
              <a:gd name="connsiteY1" fmla="*/ 2188800 h 2188800"/>
              <a:gd name="connsiteX2" fmla="*/ 144 w 1467151"/>
              <a:gd name="connsiteY2" fmla="*/ 1341703 h 2188800"/>
              <a:gd name="connsiteX3" fmla="*/ 24613 w 1467151"/>
              <a:gd name="connsiteY3" fmla="*/ 1262877 h 2188800"/>
              <a:gd name="connsiteX4" fmla="*/ 41577 w 1467151"/>
              <a:gd name="connsiteY4" fmla="*/ 1094590 h 2188800"/>
              <a:gd name="connsiteX5" fmla="*/ 24613 w 1467151"/>
              <a:gd name="connsiteY5" fmla="*/ 926303 h 2188800"/>
              <a:gd name="connsiteX6" fmla="*/ 0 w 1467151"/>
              <a:gd name="connsiteY6" fmla="*/ 847014 h 218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7151" h="2188800">
                <a:moveTo>
                  <a:pt x="1467151" y="0"/>
                </a:moveTo>
                <a:lnTo>
                  <a:pt x="1467151" y="2188800"/>
                </a:lnTo>
                <a:lnTo>
                  <a:pt x="144" y="1341703"/>
                </a:lnTo>
                <a:lnTo>
                  <a:pt x="24613" y="1262877"/>
                </a:lnTo>
                <a:cubicBezTo>
                  <a:pt x="35736" y="1208519"/>
                  <a:pt x="41577" y="1152237"/>
                  <a:pt x="41577" y="1094590"/>
                </a:cubicBezTo>
                <a:cubicBezTo>
                  <a:pt x="41577" y="1036944"/>
                  <a:pt x="35736" y="980662"/>
                  <a:pt x="24613" y="926303"/>
                </a:cubicBezTo>
                <a:lnTo>
                  <a:pt x="0" y="847014"/>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C82597E-3318-4E1A-BF70-9D6EDB01A201}"/>
              </a:ext>
            </a:extLst>
          </p:cNvPr>
          <p:cNvSpPr/>
          <p:nvPr/>
        </p:nvSpPr>
        <p:spPr>
          <a:xfrm>
            <a:off x="3863975" y="4712624"/>
            <a:ext cx="2078039" cy="1696588"/>
          </a:xfrm>
          <a:custGeom>
            <a:avLst/>
            <a:gdLst>
              <a:gd name="connsiteX0" fmla="*/ 1648333 w 2078039"/>
              <a:gd name="connsiteY0" fmla="*/ 0 h 1696588"/>
              <a:gd name="connsiteX1" fmla="*/ 1670148 w 2078039"/>
              <a:gd name="connsiteY1" fmla="*/ 26440 h 1696588"/>
              <a:gd name="connsiteX2" fmla="*/ 2012289 w 2078039"/>
              <a:gd name="connsiteY2" fmla="*/ 233472 h 1696588"/>
              <a:gd name="connsiteX3" fmla="*/ 2078039 w 2078039"/>
              <a:gd name="connsiteY3" fmla="*/ 250378 h 1696588"/>
              <a:gd name="connsiteX4" fmla="*/ 2078039 w 2078039"/>
              <a:gd name="connsiteY4" fmla="*/ 1696588 h 1696588"/>
              <a:gd name="connsiteX5" fmla="*/ 0 w 2078039"/>
              <a:gd name="connsiteY5" fmla="*/ 1696588 h 1696588"/>
              <a:gd name="connsiteX6" fmla="*/ 0 w 2078039"/>
              <a:gd name="connsiteY6" fmla="*/ 951691 h 16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9" h="1696588">
                <a:moveTo>
                  <a:pt x="1648333" y="0"/>
                </a:moveTo>
                <a:lnTo>
                  <a:pt x="1670148" y="26440"/>
                </a:lnTo>
                <a:cubicBezTo>
                  <a:pt x="1764592" y="120884"/>
                  <a:pt x="1881554" y="192809"/>
                  <a:pt x="2012289" y="233472"/>
                </a:cubicBezTo>
                <a:lnTo>
                  <a:pt x="2078039" y="250378"/>
                </a:lnTo>
                <a:lnTo>
                  <a:pt x="2078039" y="1696588"/>
                </a:lnTo>
                <a:lnTo>
                  <a:pt x="0" y="1696588"/>
                </a:lnTo>
                <a:lnTo>
                  <a:pt x="0" y="951691"/>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578CBE6-8EF3-4CC7-92DB-6EE6CCD5B192}"/>
              </a:ext>
            </a:extLst>
          </p:cNvPr>
          <p:cNvSpPr/>
          <p:nvPr/>
        </p:nvSpPr>
        <p:spPr>
          <a:xfrm>
            <a:off x="6307139" y="4712624"/>
            <a:ext cx="2078036" cy="1696589"/>
          </a:xfrm>
          <a:custGeom>
            <a:avLst/>
            <a:gdLst>
              <a:gd name="connsiteX0" fmla="*/ 429705 w 2078036"/>
              <a:gd name="connsiteY0" fmla="*/ 0 h 1696589"/>
              <a:gd name="connsiteX1" fmla="*/ 2078036 w 2078036"/>
              <a:gd name="connsiteY1" fmla="*/ 951690 h 1696589"/>
              <a:gd name="connsiteX2" fmla="*/ 2078036 w 2078036"/>
              <a:gd name="connsiteY2" fmla="*/ 1696589 h 1696589"/>
              <a:gd name="connsiteX3" fmla="*/ 0 w 2078036"/>
              <a:gd name="connsiteY3" fmla="*/ 1696589 h 1696589"/>
              <a:gd name="connsiteX4" fmla="*/ 0 w 2078036"/>
              <a:gd name="connsiteY4" fmla="*/ 250378 h 1696589"/>
              <a:gd name="connsiteX5" fmla="*/ 65747 w 2078036"/>
              <a:gd name="connsiteY5" fmla="*/ 233473 h 1696589"/>
              <a:gd name="connsiteX6" fmla="*/ 407888 w 2078036"/>
              <a:gd name="connsiteY6" fmla="*/ 26441 h 169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8036" h="1696589">
                <a:moveTo>
                  <a:pt x="429705" y="0"/>
                </a:moveTo>
                <a:lnTo>
                  <a:pt x="2078036" y="951690"/>
                </a:lnTo>
                <a:lnTo>
                  <a:pt x="2078036" y="1696589"/>
                </a:lnTo>
                <a:lnTo>
                  <a:pt x="0" y="1696589"/>
                </a:lnTo>
                <a:lnTo>
                  <a:pt x="0" y="250378"/>
                </a:lnTo>
                <a:lnTo>
                  <a:pt x="65747" y="233473"/>
                </a:lnTo>
                <a:cubicBezTo>
                  <a:pt x="196483" y="192810"/>
                  <a:pt x="313445" y="120885"/>
                  <a:pt x="407888" y="26441"/>
                </a:cubicBez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123CA498-141F-4703-89A7-F4353607B1BB}"/>
              </a:ext>
            </a:extLst>
          </p:cNvPr>
          <p:cNvGrpSpPr/>
          <p:nvPr/>
        </p:nvGrpSpPr>
        <p:grpSpPr>
          <a:xfrm>
            <a:off x="8950552" y="3666856"/>
            <a:ext cx="2937088" cy="1290153"/>
            <a:chOff x="8921977" y="1466725"/>
            <a:chExt cx="2937088" cy="1290153"/>
          </a:xfrm>
        </p:grpSpPr>
        <p:sp>
          <p:nvSpPr>
            <p:cNvPr id="52" name="TextBox 51">
              <a:extLst>
                <a:ext uri="{FF2B5EF4-FFF2-40B4-BE49-F238E27FC236}">
                  <a16:creationId xmlns:a16="http://schemas.microsoft.com/office/drawing/2014/main" id="{D38474D6-F3C3-4387-8570-D4CD2550B552}"/>
                </a:ext>
              </a:extLst>
            </p:cNvPr>
            <p:cNvSpPr txBox="1"/>
            <p:nvPr/>
          </p:nvSpPr>
          <p:spPr>
            <a:xfrm>
              <a:off x="8921977" y="1466725"/>
              <a:ext cx="2937088" cy="461665"/>
            </a:xfrm>
            <a:prstGeom prst="rect">
              <a:avLst/>
            </a:prstGeom>
            <a:noFill/>
          </p:spPr>
          <p:txBody>
            <a:bodyPr wrap="square" lIns="0" rIns="0" rtlCol="0" anchor="b">
              <a:spAutoFit/>
            </a:bodyPr>
            <a:lstStyle/>
            <a:p>
              <a:r>
                <a:rPr lang="en-US" sz="1200" b="1" noProof="1">
                  <a:latin typeface="Verdana" panose="020B0604030504040204" pitchFamily="34" charset="0"/>
                  <a:ea typeface="Verdana" panose="020B0604030504040204" pitchFamily="34" charset="0"/>
                  <a:cs typeface="Verdana" panose="020B0604030504040204" pitchFamily="34" charset="0"/>
                </a:rPr>
                <a:t>Kultūra un sports aktīvai un pilnvērtīgai dzīvei</a:t>
              </a:r>
            </a:p>
          </p:txBody>
        </p:sp>
        <p:sp>
          <p:nvSpPr>
            <p:cNvPr id="53" name="TextBox 52">
              <a:extLst>
                <a:ext uri="{FF2B5EF4-FFF2-40B4-BE49-F238E27FC236}">
                  <a16:creationId xmlns:a16="http://schemas.microsoft.com/office/drawing/2014/main" id="{EDA2D7E4-7FB7-4775-B8E7-2D174EEA2FF1}"/>
                </a:ext>
              </a:extLst>
            </p:cNvPr>
            <p:cNvSpPr txBox="1"/>
            <p:nvPr/>
          </p:nvSpPr>
          <p:spPr>
            <a:xfrm>
              <a:off x="8929772" y="1925881"/>
              <a:ext cx="2929293" cy="830997"/>
            </a:xfrm>
            <a:prstGeom prst="rect">
              <a:avLst/>
            </a:prstGeom>
            <a:noFill/>
          </p:spPr>
          <p:txBody>
            <a:bodyPr wrap="square" lIns="0" rIns="0" rtlCol="0" anchor="t">
              <a:spAutoFit/>
            </a:bodyPr>
            <a:lstStyle/>
            <a:p>
              <a:pPr marL="171450" indent="-171450" eaLnBrk="0" fontAlgn="base" hangingPunct="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Cilvēku līdzdalība kultūras un sporta aktivitātēs</a:t>
              </a:r>
            </a:p>
            <a:p>
              <a:pPr marL="171450" indent="-171450" eaLnBrk="0" fontAlgn="base" hangingPunct="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Kultūras un sporta devums ilgtspējīgai sabiedrībai</a:t>
              </a:r>
            </a:p>
          </p:txBody>
        </p:sp>
      </p:grpSp>
      <p:grpSp>
        <p:nvGrpSpPr>
          <p:cNvPr id="54" name="Group 53">
            <a:extLst>
              <a:ext uri="{FF2B5EF4-FFF2-40B4-BE49-F238E27FC236}">
                <a16:creationId xmlns:a16="http://schemas.microsoft.com/office/drawing/2014/main" id="{A197FD85-92CE-4F1D-8777-DF98EF9EA11E}"/>
              </a:ext>
            </a:extLst>
          </p:cNvPr>
          <p:cNvGrpSpPr/>
          <p:nvPr/>
        </p:nvGrpSpPr>
        <p:grpSpPr>
          <a:xfrm>
            <a:off x="8950552" y="5371950"/>
            <a:ext cx="2937088" cy="1105487"/>
            <a:chOff x="8921977" y="4073386"/>
            <a:chExt cx="2937088" cy="1105487"/>
          </a:xfrm>
        </p:grpSpPr>
        <p:sp>
          <p:nvSpPr>
            <p:cNvPr id="55" name="TextBox 54">
              <a:extLst>
                <a:ext uri="{FF2B5EF4-FFF2-40B4-BE49-F238E27FC236}">
                  <a16:creationId xmlns:a16="http://schemas.microsoft.com/office/drawing/2014/main" id="{4CD751D8-AE86-4971-B968-A91A645593C2}"/>
                </a:ext>
              </a:extLst>
            </p:cNvPr>
            <p:cNvSpPr txBox="1"/>
            <p:nvPr/>
          </p:nvSpPr>
          <p:spPr>
            <a:xfrm>
              <a:off x="8921977" y="4073386"/>
              <a:ext cx="2937088" cy="461665"/>
            </a:xfrm>
            <a:prstGeom prst="rect">
              <a:avLst/>
            </a:prstGeom>
            <a:noFill/>
          </p:spPr>
          <p:txBody>
            <a:bodyPr wrap="square" lIns="0" rIns="0" rtlCol="0" anchor="b">
              <a:spAutoFit/>
            </a:bodyPr>
            <a:lstStyle/>
            <a:p>
              <a:r>
                <a:rPr lang="en-US" sz="1200" b="1" noProof="1">
                  <a:latin typeface="Verdana" panose="020B0604030504040204" pitchFamily="34" charset="0"/>
                  <a:ea typeface="Verdana" panose="020B0604030504040204" pitchFamily="34" charset="0"/>
                  <a:cs typeface="Verdana" panose="020B0604030504040204" pitchFamily="34" charset="0"/>
                </a:rPr>
                <a:t>Vienota, droša un atvērta sabiedrība</a:t>
              </a:r>
            </a:p>
          </p:txBody>
        </p:sp>
        <p:sp>
          <p:nvSpPr>
            <p:cNvPr id="56" name="TextBox 55">
              <a:extLst>
                <a:ext uri="{FF2B5EF4-FFF2-40B4-BE49-F238E27FC236}">
                  <a16:creationId xmlns:a16="http://schemas.microsoft.com/office/drawing/2014/main" id="{AC0AC80C-4AE5-4688-87A2-3DDA9E610EE8}"/>
                </a:ext>
              </a:extLst>
            </p:cNvPr>
            <p:cNvSpPr txBox="1"/>
            <p:nvPr/>
          </p:nvSpPr>
          <p:spPr>
            <a:xfrm>
              <a:off x="8929772" y="4532542"/>
              <a:ext cx="2929293" cy="646331"/>
            </a:xfrm>
            <a:prstGeom prst="rect">
              <a:avLst/>
            </a:prstGeom>
            <a:no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Saliedētība</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Tiesiskums un pārvaldība</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Drošība</a:t>
              </a:r>
            </a:p>
          </p:txBody>
        </p:sp>
      </p:grpSp>
      <p:grpSp>
        <p:nvGrpSpPr>
          <p:cNvPr id="57" name="Group 56">
            <a:extLst>
              <a:ext uri="{FF2B5EF4-FFF2-40B4-BE49-F238E27FC236}">
                <a16:creationId xmlns:a16="http://schemas.microsoft.com/office/drawing/2014/main" id="{68FF5637-6845-48E9-8AEF-007FA1832E23}"/>
              </a:ext>
            </a:extLst>
          </p:cNvPr>
          <p:cNvGrpSpPr/>
          <p:nvPr/>
        </p:nvGrpSpPr>
        <p:grpSpPr>
          <a:xfrm>
            <a:off x="361511" y="3666856"/>
            <a:ext cx="2937088" cy="1474819"/>
            <a:chOff x="332936" y="2627766"/>
            <a:chExt cx="2937088" cy="1474819"/>
          </a:xfrm>
        </p:grpSpPr>
        <p:sp>
          <p:nvSpPr>
            <p:cNvPr id="58" name="TextBox 57">
              <a:extLst>
                <a:ext uri="{FF2B5EF4-FFF2-40B4-BE49-F238E27FC236}">
                  <a16:creationId xmlns:a16="http://schemas.microsoft.com/office/drawing/2014/main" id="{8136FFE8-CF7A-4D3A-AAAC-A053DE18B3C6}"/>
                </a:ext>
              </a:extLst>
            </p:cNvPr>
            <p:cNvSpPr txBox="1"/>
            <p:nvPr/>
          </p:nvSpPr>
          <p:spPr>
            <a:xfrm>
              <a:off x="332936" y="2627766"/>
              <a:ext cx="2937088" cy="461665"/>
            </a:xfrm>
            <a:prstGeom prst="rect">
              <a:avLst/>
            </a:prstGeom>
            <a:noFill/>
          </p:spPr>
          <p:txBody>
            <a:bodyPr wrap="square" lIns="0" rIns="0" rtlCol="0" anchor="b">
              <a:spAutoFit/>
            </a:bodyPr>
            <a:lstStyle/>
            <a:p>
              <a:r>
                <a:rPr lang="en-US" sz="1200" b="1" noProof="1">
                  <a:latin typeface="Verdana" panose="020B0604030504040204" pitchFamily="34" charset="0"/>
                  <a:ea typeface="Verdana" panose="020B0604030504040204" pitchFamily="34" charset="0"/>
                  <a:cs typeface="Verdana" panose="020B0604030504040204" pitchFamily="34" charset="0"/>
                </a:rPr>
                <a:t>Zināšanas un prasmes personības un valsts izaugsmei</a:t>
              </a:r>
            </a:p>
          </p:txBody>
        </p:sp>
        <p:sp>
          <p:nvSpPr>
            <p:cNvPr id="59" name="TextBox 58">
              <a:extLst>
                <a:ext uri="{FF2B5EF4-FFF2-40B4-BE49-F238E27FC236}">
                  <a16:creationId xmlns:a16="http://schemas.microsoft.com/office/drawing/2014/main" id="{20288038-BCAA-439A-B76C-00A4BC1070CA}"/>
                </a:ext>
              </a:extLst>
            </p:cNvPr>
            <p:cNvSpPr txBox="1"/>
            <p:nvPr/>
          </p:nvSpPr>
          <p:spPr>
            <a:xfrm>
              <a:off x="340731" y="3086922"/>
              <a:ext cx="2929293" cy="1015663"/>
            </a:xfrm>
            <a:prstGeom prst="rect">
              <a:avLst/>
            </a:prstGeom>
            <a:no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Zinātne sabiedrības attīstībai, tautsaimniecības izaugsmei un drošībai </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Kvalitatīva, pieejama, iekļaujoša izglītība</a:t>
              </a:r>
            </a:p>
          </p:txBody>
        </p:sp>
      </p:grpSp>
      <p:grpSp>
        <p:nvGrpSpPr>
          <p:cNvPr id="60" name="Group 59">
            <a:extLst>
              <a:ext uri="{FF2B5EF4-FFF2-40B4-BE49-F238E27FC236}">
                <a16:creationId xmlns:a16="http://schemas.microsoft.com/office/drawing/2014/main" id="{8B92455B-CF0B-44A5-A733-47FA1A431B77}"/>
              </a:ext>
            </a:extLst>
          </p:cNvPr>
          <p:cNvGrpSpPr/>
          <p:nvPr/>
        </p:nvGrpSpPr>
        <p:grpSpPr>
          <a:xfrm>
            <a:off x="361511" y="5371950"/>
            <a:ext cx="2937088" cy="1105487"/>
            <a:chOff x="332936" y="4652338"/>
            <a:chExt cx="2937088" cy="1105487"/>
          </a:xfrm>
        </p:grpSpPr>
        <p:sp>
          <p:nvSpPr>
            <p:cNvPr id="61" name="TextBox 60">
              <a:extLst>
                <a:ext uri="{FF2B5EF4-FFF2-40B4-BE49-F238E27FC236}">
                  <a16:creationId xmlns:a16="http://schemas.microsoft.com/office/drawing/2014/main" id="{0074A0E2-D994-4571-8AD5-B0AF52BCB132}"/>
                </a:ext>
              </a:extLst>
            </p:cNvPr>
            <p:cNvSpPr txBox="1"/>
            <p:nvPr/>
          </p:nvSpPr>
          <p:spPr>
            <a:xfrm>
              <a:off x="332936" y="4652338"/>
              <a:ext cx="2937088" cy="461665"/>
            </a:xfrm>
            <a:prstGeom prst="rect">
              <a:avLst/>
            </a:prstGeom>
            <a:noFill/>
          </p:spPr>
          <p:txBody>
            <a:bodyPr wrap="square" lIns="0" rIns="0" rtlCol="0" anchor="b">
              <a:spAutoFit/>
            </a:bodyPr>
            <a:lstStyle/>
            <a:p>
              <a:r>
                <a:rPr lang="en-US" sz="1200" b="1" noProof="1">
                  <a:latin typeface="Verdana" panose="020B0604030504040204" pitchFamily="34" charset="0"/>
                  <a:ea typeface="Verdana" panose="020B0604030504040204" pitchFamily="34" charset="0"/>
                  <a:cs typeface="Verdana" panose="020B0604030504040204" pitchFamily="34" charset="0"/>
                </a:rPr>
                <a:t>Uzņēmumu konkurētspēja un materiālā labklājība</a:t>
              </a:r>
            </a:p>
          </p:txBody>
        </p:sp>
        <p:sp>
          <p:nvSpPr>
            <p:cNvPr id="62" name="TextBox 61">
              <a:extLst>
                <a:ext uri="{FF2B5EF4-FFF2-40B4-BE49-F238E27FC236}">
                  <a16:creationId xmlns:a16="http://schemas.microsoft.com/office/drawing/2014/main" id="{0E24BBAA-9BE6-4B8C-AEEB-DBEC31BDAC76}"/>
                </a:ext>
              </a:extLst>
            </p:cNvPr>
            <p:cNvSpPr txBox="1"/>
            <p:nvPr/>
          </p:nvSpPr>
          <p:spPr>
            <a:xfrm>
              <a:off x="340731" y="5111494"/>
              <a:ext cx="2929293" cy="646331"/>
            </a:xfrm>
            <a:prstGeom prst="rect">
              <a:avLst/>
            </a:prstGeom>
            <a:no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Produktivitāte un inovācija</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Darbs un ienākumi</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Kapitāls un uzņēmējdarbības vide</a:t>
              </a:r>
            </a:p>
          </p:txBody>
        </p:sp>
      </p:grpSp>
      <p:grpSp>
        <p:nvGrpSpPr>
          <p:cNvPr id="63" name="Group 62">
            <a:extLst>
              <a:ext uri="{FF2B5EF4-FFF2-40B4-BE49-F238E27FC236}">
                <a16:creationId xmlns:a16="http://schemas.microsoft.com/office/drawing/2014/main" id="{701E133C-FFD6-4542-8576-286B7FF4C267}"/>
              </a:ext>
            </a:extLst>
          </p:cNvPr>
          <p:cNvGrpSpPr/>
          <p:nvPr/>
        </p:nvGrpSpPr>
        <p:grpSpPr>
          <a:xfrm>
            <a:off x="8958347" y="1961762"/>
            <a:ext cx="2937088" cy="1290153"/>
            <a:chOff x="8921977" y="1466725"/>
            <a:chExt cx="2937088" cy="1290153"/>
          </a:xfrm>
        </p:grpSpPr>
        <p:sp>
          <p:nvSpPr>
            <p:cNvPr id="64" name="TextBox 63">
              <a:extLst>
                <a:ext uri="{FF2B5EF4-FFF2-40B4-BE49-F238E27FC236}">
                  <a16:creationId xmlns:a16="http://schemas.microsoft.com/office/drawing/2014/main" id="{3B1004EB-62CA-4E78-8179-1285ACC9F007}"/>
                </a:ext>
              </a:extLst>
            </p:cNvPr>
            <p:cNvSpPr txBox="1"/>
            <p:nvPr/>
          </p:nvSpPr>
          <p:spPr>
            <a:xfrm>
              <a:off x="8921977" y="1466725"/>
              <a:ext cx="2937088" cy="461665"/>
            </a:xfrm>
            <a:prstGeom prst="rect">
              <a:avLst/>
            </a:prstGeom>
            <a:noFill/>
          </p:spPr>
          <p:txBody>
            <a:bodyPr wrap="square" lIns="0" rIns="0" rtlCol="0" anchor="b">
              <a:spAutoFit/>
            </a:bodyPr>
            <a:lstStyle/>
            <a:p>
              <a:r>
                <a:rPr lang="lv-LV" altLang="lv-LV" sz="1200" b="1" dirty="0">
                  <a:latin typeface="Verdana" panose="020B0604030504040204" pitchFamily="34" charset="0"/>
                  <a:ea typeface="Verdana" panose="020B0604030504040204" pitchFamily="34" charset="0"/>
                </a:rPr>
                <a:t>Kvalitatīva dzīves vide un teritoriju attīstība</a:t>
              </a:r>
            </a:p>
          </p:txBody>
        </p:sp>
        <p:sp>
          <p:nvSpPr>
            <p:cNvPr id="65" name="TextBox 64">
              <a:extLst>
                <a:ext uri="{FF2B5EF4-FFF2-40B4-BE49-F238E27FC236}">
                  <a16:creationId xmlns:a16="http://schemas.microsoft.com/office/drawing/2014/main" id="{891FDD07-384E-4503-BE33-A58E2D5F4CA7}"/>
                </a:ext>
              </a:extLst>
            </p:cNvPr>
            <p:cNvSpPr txBox="1"/>
            <p:nvPr/>
          </p:nvSpPr>
          <p:spPr>
            <a:xfrm>
              <a:off x="8929772" y="1925881"/>
              <a:ext cx="2929293" cy="830997"/>
            </a:xfrm>
            <a:prstGeom prst="rect">
              <a:avLst/>
            </a:prstGeom>
            <a:no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Daba un vide</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Tehnoloģiskā vide un pakalpojumi</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Līdzsvarota reģionālā attīstība</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Mājokļi</a:t>
              </a:r>
            </a:p>
          </p:txBody>
        </p:sp>
      </p:grpSp>
      <p:grpSp>
        <p:nvGrpSpPr>
          <p:cNvPr id="66" name="Group 65">
            <a:extLst>
              <a:ext uri="{FF2B5EF4-FFF2-40B4-BE49-F238E27FC236}">
                <a16:creationId xmlns:a16="http://schemas.microsoft.com/office/drawing/2014/main" id="{9AEDC516-863E-4B16-A006-433A0D2545C2}"/>
              </a:ext>
            </a:extLst>
          </p:cNvPr>
          <p:cNvGrpSpPr/>
          <p:nvPr/>
        </p:nvGrpSpPr>
        <p:grpSpPr>
          <a:xfrm>
            <a:off x="369306" y="1961762"/>
            <a:ext cx="2937088" cy="1659485"/>
            <a:chOff x="332936" y="2627766"/>
            <a:chExt cx="2937088" cy="1659485"/>
          </a:xfrm>
        </p:grpSpPr>
        <p:sp>
          <p:nvSpPr>
            <p:cNvPr id="67" name="TextBox 66">
              <a:extLst>
                <a:ext uri="{FF2B5EF4-FFF2-40B4-BE49-F238E27FC236}">
                  <a16:creationId xmlns:a16="http://schemas.microsoft.com/office/drawing/2014/main" id="{859CA308-112D-4CD4-9BA4-A655754FC321}"/>
                </a:ext>
              </a:extLst>
            </p:cNvPr>
            <p:cNvSpPr txBox="1"/>
            <p:nvPr/>
          </p:nvSpPr>
          <p:spPr>
            <a:xfrm>
              <a:off x="332936" y="2627766"/>
              <a:ext cx="2937088" cy="461665"/>
            </a:xfrm>
            <a:prstGeom prst="rect">
              <a:avLst/>
            </a:prstGeom>
            <a:noFill/>
          </p:spPr>
          <p:txBody>
            <a:bodyPr wrap="square" lIns="0" rIns="0" rtlCol="0" anchor="b">
              <a:spAutoFit/>
            </a:bodyPr>
            <a:lstStyle/>
            <a:p>
              <a:r>
                <a:rPr lang="en-US" sz="1200" b="1" noProof="1">
                  <a:latin typeface="Verdana" panose="020B0604030504040204" pitchFamily="34" charset="0"/>
                  <a:ea typeface="Verdana" panose="020B0604030504040204" pitchFamily="34" charset="0"/>
                  <a:cs typeface="Verdana" panose="020B0604030504040204" pitchFamily="34" charset="0"/>
                </a:rPr>
                <a:t>Stipras ģimenes, veseli un aktīvi cilvēki</a:t>
              </a:r>
            </a:p>
          </p:txBody>
        </p:sp>
        <p:sp>
          <p:nvSpPr>
            <p:cNvPr id="68" name="TextBox 67">
              <a:extLst>
                <a:ext uri="{FF2B5EF4-FFF2-40B4-BE49-F238E27FC236}">
                  <a16:creationId xmlns:a16="http://schemas.microsoft.com/office/drawing/2014/main" id="{6F0F6C1F-E64D-41A3-8C1D-0DB849B11E51}"/>
                </a:ext>
              </a:extLst>
            </p:cNvPr>
            <p:cNvSpPr txBox="1"/>
            <p:nvPr/>
          </p:nvSpPr>
          <p:spPr>
            <a:xfrm>
              <a:off x="340731" y="3086922"/>
              <a:ext cx="2929293" cy="1200329"/>
            </a:xfrm>
            <a:prstGeom prst="rect">
              <a:avLst/>
            </a:prstGeom>
            <a:noFill/>
          </p:spPr>
          <p:txBody>
            <a:bodyPr wrap="square" lIns="0" rIns="0" rtlCol="0" anchor="t">
              <a:spAutoFit/>
            </a:bodyPr>
            <a:lstStyle/>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Uz cilvēku centrēta veselības aprūpe</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Psiholoģiskā un emocionālā labklājība</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Stipras ģimenes paaudzēs</a:t>
              </a:r>
            </a:p>
            <a:p>
              <a:pPr marL="171450" indent="-171450">
                <a:buFont typeface="Arial" panose="020B0604020202020204" pitchFamily="34" charset="0"/>
                <a:buChar char="•"/>
              </a:pPr>
              <a:r>
                <a:rPr lang="lv-LV"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Sociālā iekļaušana</a:t>
              </a:r>
            </a:p>
          </p:txBody>
        </p:sp>
      </p:grpSp>
      <p:sp>
        <p:nvSpPr>
          <p:cNvPr id="43" name="Oval 42">
            <a:extLst>
              <a:ext uri="{FF2B5EF4-FFF2-40B4-BE49-F238E27FC236}">
                <a16:creationId xmlns:a16="http://schemas.microsoft.com/office/drawing/2014/main" id="{ECFF07CA-E7C1-41CD-AA76-19CDBA076E52}"/>
              </a:ext>
            </a:extLst>
          </p:cNvPr>
          <p:cNvSpPr/>
          <p:nvPr/>
        </p:nvSpPr>
        <p:spPr>
          <a:xfrm>
            <a:off x="5624582" y="3648621"/>
            <a:ext cx="999985" cy="999985"/>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941100"/>
              </a:solidFill>
              <a:latin typeface="Verdana" panose="020B0604030504040204" pitchFamily="34" charset="0"/>
              <a:ea typeface="Verdana" panose="020B0604030504040204" pitchFamily="34" charset="0"/>
              <a:cs typeface="Verdana" panose="020B0604030504040204" pitchFamily="34" charset="0"/>
            </a:endParaRPr>
          </a:p>
        </p:txBody>
      </p:sp>
      <p:sp>
        <p:nvSpPr>
          <p:cNvPr id="69" name="Title 1">
            <a:extLst>
              <a:ext uri="{FF2B5EF4-FFF2-40B4-BE49-F238E27FC236}">
                <a16:creationId xmlns:a16="http://schemas.microsoft.com/office/drawing/2014/main" id="{BB6227DE-8315-4F45-BC90-C57C3A1B596A}"/>
              </a:ext>
            </a:extLst>
          </p:cNvPr>
          <p:cNvSpPr txBox="1">
            <a:spLocks noGrp="1"/>
          </p:cNvSpPr>
          <p:nvPr>
            <p:ph type="title"/>
          </p:nvPr>
        </p:nvSpPr>
        <p:spPr>
          <a:xfrm>
            <a:off x="0" y="0"/>
            <a:ext cx="3575001" cy="552040"/>
          </a:xfrm>
          <a:prstGeom prst="rect">
            <a:avLst/>
          </a:prstGeom>
          <a:solidFill>
            <a:schemeClr val="bg2">
              <a:lumMod val="9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NAP2027 IETVARS </a:t>
            </a:r>
          </a:p>
        </p:txBody>
      </p:sp>
      <p:pic>
        <p:nvPicPr>
          <p:cNvPr id="70" name="Picture 69" descr="1.prior-sark">
            <a:extLst>
              <a:ext uri="{FF2B5EF4-FFF2-40B4-BE49-F238E27FC236}">
                <a16:creationId xmlns:a16="http://schemas.microsoft.com/office/drawing/2014/main" id="{E7727B0A-B218-2745-8320-FF41CDB933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21549542">
            <a:off x="4515881" y="2005420"/>
            <a:ext cx="941035" cy="830997"/>
          </a:xfrm>
          <a:prstGeom prst="rect">
            <a:avLst/>
          </a:prstGeom>
          <a:noFill/>
          <a:ln>
            <a:noFill/>
          </a:ln>
        </p:spPr>
      </p:pic>
      <p:pic>
        <p:nvPicPr>
          <p:cNvPr id="71" name="Picture 70" descr="2.prior-sark">
            <a:extLst>
              <a:ext uri="{FF2B5EF4-FFF2-40B4-BE49-F238E27FC236}">
                <a16:creationId xmlns:a16="http://schemas.microsoft.com/office/drawing/2014/main" id="{AEBDE5AD-4E68-1C43-B6F6-41F7DBD9C1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1549542">
            <a:off x="3897020" y="3693215"/>
            <a:ext cx="846185" cy="917883"/>
          </a:xfrm>
          <a:prstGeom prst="rect">
            <a:avLst/>
          </a:prstGeom>
          <a:noFill/>
          <a:ln>
            <a:noFill/>
          </a:ln>
        </p:spPr>
      </p:pic>
      <p:pic>
        <p:nvPicPr>
          <p:cNvPr id="72" name="Picture 71" descr="3prior-sark">
            <a:extLst>
              <a:ext uri="{FF2B5EF4-FFF2-40B4-BE49-F238E27FC236}">
                <a16:creationId xmlns:a16="http://schemas.microsoft.com/office/drawing/2014/main" id="{9C647016-B662-DC4E-AD5E-E84EA32AEB6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rot="21549542">
            <a:off x="4457925" y="5480819"/>
            <a:ext cx="854658" cy="798418"/>
          </a:xfrm>
          <a:prstGeom prst="rect">
            <a:avLst/>
          </a:prstGeom>
          <a:noFill/>
          <a:ln>
            <a:noFill/>
          </a:ln>
        </p:spPr>
      </p:pic>
      <p:pic>
        <p:nvPicPr>
          <p:cNvPr id="75" name="Picture 74" descr="6prior-sark">
            <a:extLst>
              <a:ext uri="{FF2B5EF4-FFF2-40B4-BE49-F238E27FC236}">
                <a16:creationId xmlns:a16="http://schemas.microsoft.com/office/drawing/2014/main" id="{24D95088-3063-EE40-A5F3-7FC48850E7B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rot="21549542">
            <a:off x="6991618" y="5566083"/>
            <a:ext cx="709078" cy="706671"/>
          </a:xfrm>
          <a:prstGeom prst="rect">
            <a:avLst/>
          </a:prstGeom>
          <a:noFill/>
          <a:ln>
            <a:noFill/>
          </a:ln>
        </p:spPr>
      </p:pic>
      <p:pic>
        <p:nvPicPr>
          <p:cNvPr id="83" name="Picture 82" descr="5prior-sark">
            <a:extLst>
              <a:ext uri="{FF2B5EF4-FFF2-40B4-BE49-F238E27FC236}">
                <a16:creationId xmlns:a16="http://schemas.microsoft.com/office/drawing/2014/main" id="{38690CAC-8C4B-6245-B40F-5BB729CD21F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549542">
            <a:off x="7494777" y="3767575"/>
            <a:ext cx="860043" cy="830997"/>
          </a:xfrm>
          <a:prstGeom prst="rect">
            <a:avLst/>
          </a:prstGeom>
          <a:noFill/>
          <a:ln>
            <a:noFill/>
          </a:ln>
        </p:spPr>
      </p:pic>
      <p:pic>
        <p:nvPicPr>
          <p:cNvPr id="84" name="Picture 83" descr="4.prior-sark">
            <a:extLst>
              <a:ext uri="{FF2B5EF4-FFF2-40B4-BE49-F238E27FC236}">
                <a16:creationId xmlns:a16="http://schemas.microsoft.com/office/drawing/2014/main" id="{BA94775A-4D8E-764B-8A4E-8C0674BE9A2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rot="21549542">
            <a:off x="6868017" y="1968028"/>
            <a:ext cx="860043" cy="845160"/>
          </a:xfrm>
          <a:prstGeom prst="rect">
            <a:avLst/>
          </a:prstGeom>
          <a:noFill/>
          <a:ln>
            <a:noFill/>
          </a:ln>
        </p:spPr>
      </p:pic>
      <p:grpSp>
        <p:nvGrpSpPr>
          <p:cNvPr id="45" name="Group 44">
            <a:extLst>
              <a:ext uri="{FF2B5EF4-FFF2-40B4-BE49-F238E27FC236}">
                <a16:creationId xmlns:a16="http://schemas.microsoft.com/office/drawing/2014/main" id="{FF677663-0C7D-FA43-8FB6-45BCBCE50890}"/>
              </a:ext>
            </a:extLst>
          </p:cNvPr>
          <p:cNvGrpSpPr/>
          <p:nvPr/>
        </p:nvGrpSpPr>
        <p:grpSpPr>
          <a:xfrm rot="568725">
            <a:off x="4781727" y="2856626"/>
            <a:ext cx="2729367" cy="2638214"/>
            <a:chOff x="3933825" y="1367090"/>
            <a:chExt cx="4324350" cy="4324350"/>
          </a:xfrm>
          <a:solidFill>
            <a:srgbClr val="9D2235"/>
          </a:solidFill>
        </p:grpSpPr>
        <p:grpSp>
          <p:nvGrpSpPr>
            <p:cNvPr id="47" name="Group 46">
              <a:extLst>
                <a:ext uri="{FF2B5EF4-FFF2-40B4-BE49-F238E27FC236}">
                  <a16:creationId xmlns:a16="http://schemas.microsoft.com/office/drawing/2014/main" id="{C3B68093-DA60-414E-B6A7-062B51C2D39D}"/>
                </a:ext>
              </a:extLst>
            </p:cNvPr>
            <p:cNvGrpSpPr/>
            <p:nvPr/>
          </p:nvGrpSpPr>
          <p:grpSpPr>
            <a:xfrm>
              <a:off x="3933825" y="1367090"/>
              <a:ext cx="4324350" cy="4324350"/>
              <a:chOff x="916854" y="2017279"/>
              <a:chExt cx="2697163" cy="2433638"/>
            </a:xfrm>
            <a:grpFill/>
          </p:grpSpPr>
          <p:sp>
            <p:nvSpPr>
              <p:cNvPr id="76" name="Freeform 527">
                <a:extLst>
                  <a:ext uri="{FF2B5EF4-FFF2-40B4-BE49-F238E27FC236}">
                    <a16:creationId xmlns:a16="http://schemas.microsoft.com/office/drawing/2014/main" id="{CCE50F15-6860-BC47-B3F2-DFA88743930C}"/>
                  </a:ext>
                </a:extLst>
              </p:cNvPr>
              <p:cNvSpPr>
                <a:spLocks/>
              </p:cNvSpPr>
              <p:nvPr/>
            </p:nvSpPr>
            <p:spPr bwMode="auto">
              <a:xfrm>
                <a:off x="916854" y="2017279"/>
                <a:ext cx="1546225" cy="1754188"/>
              </a:xfrm>
              <a:custGeom>
                <a:avLst/>
                <a:gdLst>
                  <a:gd name="T0" fmla="*/ 1412 w 2717"/>
                  <a:gd name="T1" fmla="*/ 2764 h 3417"/>
                  <a:gd name="T2" fmla="*/ 1335 w 2717"/>
                  <a:gd name="T3" fmla="*/ 2371 h 3417"/>
                  <a:gd name="T4" fmla="*/ 2353 w 2717"/>
                  <a:gd name="T5" fmla="*/ 1335 h 3417"/>
                  <a:gd name="T6" fmla="*/ 2717 w 2717"/>
                  <a:gd name="T7" fmla="*/ 663 h 3417"/>
                  <a:gd name="T8" fmla="*/ 2354 w 2717"/>
                  <a:gd name="T9" fmla="*/ 0 h 3417"/>
                  <a:gd name="T10" fmla="*/ 0 w 2717"/>
                  <a:gd name="T11" fmla="*/ 2371 h 3417"/>
                  <a:gd name="T12" fmla="*/ 242 w 2717"/>
                  <a:gd name="T13" fmla="*/ 3417 h 3417"/>
                  <a:gd name="T14" fmla="*/ 626 w 2717"/>
                  <a:gd name="T15" fmla="*/ 2785 h 3417"/>
                  <a:gd name="T16" fmla="*/ 1412 w 2717"/>
                  <a:gd name="T17" fmla="*/ 2764 h 3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7" h="3417">
                    <a:moveTo>
                      <a:pt x="1412" y="2764"/>
                    </a:moveTo>
                    <a:cubicBezTo>
                      <a:pt x="1362" y="2643"/>
                      <a:pt x="1335" y="2510"/>
                      <a:pt x="1335" y="2371"/>
                    </a:cubicBezTo>
                    <a:cubicBezTo>
                      <a:pt x="1335" y="1805"/>
                      <a:pt x="1789" y="1345"/>
                      <a:pt x="2353" y="1335"/>
                    </a:cubicBezTo>
                    <a:lnTo>
                      <a:pt x="2717" y="663"/>
                    </a:lnTo>
                    <a:lnTo>
                      <a:pt x="2354" y="0"/>
                    </a:lnTo>
                    <a:cubicBezTo>
                      <a:pt x="1052" y="9"/>
                      <a:pt x="0" y="1067"/>
                      <a:pt x="0" y="2371"/>
                    </a:cubicBezTo>
                    <a:cubicBezTo>
                      <a:pt x="0" y="2746"/>
                      <a:pt x="87" y="3101"/>
                      <a:pt x="242" y="3417"/>
                    </a:cubicBezTo>
                    <a:lnTo>
                      <a:pt x="626" y="2785"/>
                    </a:lnTo>
                    <a:lnTo>
                      <a:pt x="1412" y="27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528">
                <a:extLst>
                  <a:ext uri="{FF2B5EF4-FFF2-40B4-BE49-F238E27FC236}">
                    <a16:creationId xmlns:a16="http://schemas.microsoft.com/office/drawing/2014/main" id="{349F7EA5-5C5F-E647-9AD6-6C20597E1428}"/>
                  </a:ext>
                </a:extLst>
              </p:cNvPr>
              <p:cNvSpPr>
                <a:spLocks/>
              </p:cNvSpPr>
              <p:nvPr/>
            </p:nvSpPr>
            <p:spPr bwMode="auto">
              <a:xfrm>
                <a:off x="2337667" y="2020454"/>
                <a:ext cx="1276350" cy="1819275"/>
              </a:xfrm>
              <a:custGeom>
                <a:avLst/>
                <a:gdLst>
                  <a:gd name="T0" fmla="*/ 0 w 2244"/>
                  <a:gd name="T1" fmla="*/ 1339 h 3548"/>
                  <a:gd name="T2" fmla="*/ 909 w 2244"/>
                  <a:gd name="T3" fmla="*/ 2367 h 3548"/>
                  <a:gd name="T4" fmla="*/ 768 w 2244"/>
                  <a:gd name="T5" fmla="*/ 2889 h 3548"/>
                  <a:gd name="T6" fmla="*/ 1161 w 2244"/>
                  <a:gd name="T7" fmla="*/ 3531 h 3548"/>
                  <a:gd name="T8" fmla="*/ 1929 w 2244"/>
                  <a:gd name="T9" fmla="*/ 3548 h 3548"/>
                  <a:gd name="T10" fmla="*/ 2244 w 2244"/>
                  <a:gd name="T11" fmla="*/ 2367 h 3548"/>
                  <a:gd name="T12" fmla="*/ 8 w 2244"/>
                  <a:gd name="T13" fmla="*/ 0 h 3548"/>
                  <a:gd name="T14" fmla="*/ 369 w 2244"/>
                  <a:gd name="T15" fmla="*/ 659 h 3548"/>
                  <a:gd name="T16" fmla="*/ 0 w 2244"/>
                  <a:gd name="T17" fmla="*/ 1339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4" h="3548">
                    <a:moveTo>
                      <a:pt x="0" y="1339"/>
                    </a:moveTo>
                    <a:cubicBezTo>
                      <a:pt x="512" y="1402"/>
                      <a:pt x="909" y="1838"/>
                      <a:pt x="909" y="2367"/>
                    </a:cubicBezTo>
                    <a:cubicBezTo>
                      <a:pt x="909" y="2558"/>
                      <a:pt x="857" y="2736"/>
                      <a:pt x="768" y="2889"/>
                    </a:cubicBezTo>
                    <a:lnTo>
                      <a:pt x="1161" y="3531"/>
                    </a:lnTo>
                    <a:lnTo>
                      <a:pt x="1929" y="3548"/>
                    </a:lnTo>
                    <a:cubicBezTo>
                      <a:pt x="2129" y="3200"/>
                      <a:pt x="2244" y="2797"/>
                      <a:pt x="2244" y="2367"/>
                    </a:cubicBezTo>
                    <a:cubicBezTo>
                      <a:pt x="2244" y="1103"/>
                      <a:pt x="1254" y="70"/>
                      <a:pt x="8" y="0"/>
                    </a:cubicBezTo>
                    <a:lnTo>
                      <a:pt x="369" y="659"/>
                    </a:lnTo>
                    <a:lnTo>
                      <a:pt x="0" y="1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Freeform 529">
                <a:extLst>
                  <a:ext uri="{FF2B5EF4-FFF2-40B4-BE49-F238E27FC236}">
                    <a16:creationId xmlns:a16="http://schemas.microsoft.com/office/drawing/2014/main" id="{EC3D0EAF-62E4-4841-9EED-A42B8861EECB}"/>
                  </a:ext>
                </a:extLst>
              </p:cNvPr>
              <p:cNvSpPr>
                <a:spLocks/>
              </p:cNvSpPr>
              <p:nvPr/>
            </p:nvSpPr>
            <p:spPr bwMode="auto">
              <a:xfrm>
                <a:off x="1094654" y="3503179"/>
                <a:ext cx="2295525" cy="947738"/>
              </a:xfrm>
              <a:custGeom>
                <a:avLst/>
                <a:gdLst>
                  <a:gd name="T0" fmla="*/ 2870 w 4033"/>
                  <a:gd name="T1" fmla="*/ 119 h 1848"/>
                  <a:gd name="T2" fmla="*/ 2057 w 4033"/>
                  <a:gd name="T3" fmla="*/ 513 h 1848"/>
                  <a:gd name="T4" fmla="*/ 1162 w 4033"/>
                  <a:gd name="T5" fmla="*/ 0 h 1848"/>
                  <a:gd name="T6" fmla="*/ 387 w 4033"/>
                  <a:gd name="T7" fmla="*/ 21 h 1848"/>
                  <a:gd name="T8" fmla="*/ 0 w 4033"/>
                  <a:gd name="T9" fmla="*/ 658 h 1848"/>
                  <a:gd name="T10" fmla="*/ 2057 w 4033"/>
                  <a:gd name="T11" fmla="*/ 1848 h 1848"/>
                  <a:gd name="T12" fmla="*/ 4033 w 4033"/>
                  <a:gd name="T13" fmla="*/ 788 h 1848"/>
                  <a:gd name="T14" fmla="*/ 3270 w 4033"/>
                  <a:gd name="T15" fmla="*/ 771 h 1848"/>
                  <a:gd name="T16" fmla="*/ 2870 w 4033"/>
                  <a:gd name="T17" fmla="*/ 119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3" h="1848">
                    <a:moveTo>
                      <a:pt x="2870" y="119"/>
                    </a:moveTo>
                    <a:cubicBezTo>
                      <a:pt x="2680" y="359"/>
                      <a:pt x="2387" y="513"/>
                      <a:pt x="2057" y="513"/>
                    </a:cubicBezTo>
                    <a:cubicBezTo>
                      <a:pt x="1675" y="513"/>
                      <a:pt x="1342" y="307"/>
                      <a:pt x="1162" y="0"/>
                    </a:cubicBezTo>
                    <a:lnTo>
                      <a:pt x="387" y="21"/>
                    </a:lnTo>
                    <a:lnTo>
                      <a:pt x="0" y="658"/>
                    </a:lnTo>
                    <a:cubicBezTo>
                      <a:pt x="410" y="1369"/>
                      <a:pt x="1177" y="1848"/>
                      <a:pt x="2057" y="1848"/>
                    </a:cubicBezTo>
                    <a:cubicBezTo>
                      <a:pt x="2882" y="1848"/>
                      <a:pt x="3608" y="1427"/>
                      <a:pt x="4033" y="788"/>
                    </a:cubicBezTo>
                    <a:lnTo>
                      <a:pt x="3270" y="771"/>
                    </a:lnTo>
                    <a:lnTo>
                      <a:pt x="287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49" name="Freeform: Shape 27">
              <a:extLst>
                <a:ext uri="{FF2B5EF4-FFF2-40B4-BE49-F238E27FC236}">
                  <a16:creationId xmlns:a16="http://schemas.microsoft.com/office/drawing/2014/main" id="{D615B5AE-439D-304B-9462-EFE20A7C0874}"/>
                </a:ext>
              </a:extLst>
            </p:cNvPr>
            <p:cNvSpPr>
              <a:spLocks/>
            </p:cNvSpPr>
            <p:nvPr/>
          </p:nvSpPr>
          <p:spPr bwMode="auto">
            <a:xfrm>
              <a:off x="3933826" y="1367090"/>
              <a:ext cx="2280129" cy="3117030"/>
            </a:xfrm>
            <a:custGeom>
              <a:avLst/>
              <a:gdLst>
                <a:gd name="connsiteX0" fmla="*/ 2147846 w 2280129"/>
                <a:gd name="connsiteY0" fmla="*/ 0 h 3117030"/>
                <a:gd name="connsiteX1" fmla="*/ 2280129 w 2280129"/>
                <a:gd name="connsiteY1" fmla="*/ 241552 h 3117030"/>
                <a:gd name="connsiteX2" fmla="*/ 2162176 w 2280129"/>
                <a:gd name="connsiteY2" fmla="*/ 235596 h 3117030"/>
                <a:gd name="connsiteX3" fmla="*/ 235596 w 2280129"/>
                <a:gd name="connsiteY3" fmla="*/ 2162176 h 3117030"/>
                <a:gd name="connsiteX4" fmla="*/ 322212 w 2280129"/>
                <a:gd name="connsiteY4" fmla="*/ 2735082 h 3117030"/>
                <a:gd name="connsiteX5" fmla="*/ 371345 w 2280129"/>
                <a:gd name="connsiteY5" fmla="*/ 2869326 h 3117030"/>
                <a:gd name="connsiteX6" fmla="*/ 220807 w 2280129"/>
                <a:gd name="connsiteY6" fmla="*/ 3117030 h 3117030"/>
                <a:gd name="connsiteX7" fmla="*/ 0 w 2280129"/>
                <a:gd name="connsiteY7" fmla="*/ 2162856 h 3117030"/>
                <a:gd name="connsiteX8" fmla="*/ 2147846 w 2280129"/>
                <a:gd name="connsiteY8" fmla="*/ 0 h 311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129" h="3117030">
                  <a:moveTo>
                    <a:pt x="2147846" y="0"/>
                  </a:moveTo>
                  <a:lnTo>
                    <a:pt x="2280129" y="241552"/>
                  </a:lnTo>
                  <a:lnTo>
                    <a:pt x="2162176" y="235596"/>
                  </a:lnTo>
                  <a:cubicBezTo>
                    <a:pt x="1098155" y="235596"/>
                    <a:pt x="235596" y="1098155"/>
                    <a:pt x="235596" y="2162176"/>
                  </a:cubicBezTo>
                  <a:cubicBezTo>
                    <a:pt x="235596" y="2361680"/>
                    <a:pt x="265921" y="2554101"/>
                    <a:pt x="322212" y="2735082"/>
                  </a:cubicBezTo>
                  <a:lnTo>
                    <a:pt x="371345" y="2869326"/>
                  </a:lnTo>
                  <a:lnTo>
                    <a:pt x="220807" y="3117030"/>
                  </a:lnTo>
                  <a:cubicBezTo>
                    <a:pt x="79381" y="2828771"/>
                    <a:pt x="0" y="2504936"/>
                    <a:pt x="0" y="2162856"/>
                  </a:cubicBezTo>
                  <a:cubicBezTo>
                    <a:pt x="0" y="973331"/>
                    <a:pt x="959870" y="8210"/>
                    <a:pt x="2147846" y="0"/>
                  </a:cubicBez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a:solidFill>
                  <a:schemeClr val="bg1"/>
                </a:solidFill>
              </a:endParaRPr>
            </a:p>
          </p:txBody>
        </p:sp>
        <p:sp>
          <p:nvSpPr>
            <p:cNvPr id="73" name="Freeform: Shape 28">
              <a:extLst>
                <a:ext uri="{FF2B5EF4-FFF2-40B4-BE49-F238E27FC236}">
                  <a16:creationId xmlns:a16="http://schemas.microsoft.com/office/drawing/2014/main" id="{6DCCB997-A85B-9840-A7F4-709699FE62BE}"/>
                </a:ext>
              </a:extLst>
            </p:cNvPr>
            <p:cNvSpPr>
              <a:spLocks/>
            </p:cNvSpPr>
            <p:nvPr/>
          </p:nvSpPr>
          <p:spPr bwMode="auto">
            <a:xfrm>
              <a:off x="6219104" y="1372732"/>
              <a:ext cx="2039071" cy="3232684"/>
            </a:xfrm>
            <a:custGeom>
              <a:avLst/>
              <a:gdLst>
                <a:gd name="connsiteX0" fmla="*/ 0 w 2039071"/>
                <a:gd name="connsiteY0" fmla="*/ 0 h 3232684"/>
                <a:gd name="connsiteX1" fmla="*/ 2039071 w 2039071"/>
                <a:gd name="connsiteY1" fmla="*/ 2156641 h 3232684"/>
                <a:gd name="connsiteX2" fmla="*/ 1751814 w 2039071"/>
                <a:gd name="connsiteY2" fmla="*/ 3232684 h 3232684"/>
                <a:gd name="connsiteX3" fmla="*/ 1478736 w 2039071"/>
                <a:gd name="connsiteY3" fmla="*/ 3226645 h 3232684"/>
                <a:gd name="connsiteX4" fmla="*/ 1570950 w 2039071"/>
                <a:gd name="connsiteY4" fmla="*/ 3074857 h 3232684"/>
                <a:gd name="connsiteX5" fmla="*/ 1803477 w 2039071"/>
                <a:gd name="connsiteY5" fmla="*/ 2156534 h 3232684"/>
                <a:gd name="connsiteX6" fmla="*/ 265170 w 2039071"/>
                <a:gd name="connsiteY6" fmla="*/ 269095 h 3232684"/>
                <a:gd name="connsiteX7" fmla="*/ 136797 w 2039071"/>
                <a:gd name="connsiteY7" fmla="*/ 249503 h 323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9071" h="3232684">
                  <a:moveTo>
                    <a:pt x="0" y="0"/>
                  </a:moveTo>
                  <a:cubicBezTo>
                    <a:pt x="1136262" y="63779"/>
                    <a:pt x="2039071" y="1004975"/>
                    <a:pt x="2039071" y="2156641"/>
                  </a:cubicBezTo>
                  <a:cubicBezTo>
                    <a:pt x="2039071" y="2548427"/>
                    <a:pt x="1934199" y="2915611"/>
                    <a:pt x="1751814" y="3232684"/>
                  </a:cubicBezTo>
                  <a:lnTo>
                    <a:pt x="1478736" y="3226645"/>
                  </a:lnTo>
                  <a:lnTo>
                    <a:pt x="1570950" y="3074857"/>
                  </a:lnTo>
                  <a:cubicBezTo>
                    <a:pt x="1719243" y="2801873"/>
                    <a:pt x="1803477" y="2489041"/>
                    <a:pt x="1803477" y="2156534"/>
                  </a:cubicBezTo>
                  <a:cubicBezTo>
                    <a:pt x="1803477" y="1225516"/>
                    <a:pt x="1143081" y="448742"/>
                    <a:pt x="265170" y="269095"/>
                  </a:cubicBezTo>
                  <a:lnTo>
                    <a:pt x="136797" y="249503"/>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a:solidFill>
                  <a:schemeClr val="bg1"/>
                </a:solidFill>
              </a:endParaRPr>
            </a:p>
          </p:txBody>
        </p:sp>
        <p:sp>
          <p:nvSpPr>
            <p:cNvPr id="74" name="Freeform: Shape 29">
              <a:extLst>
                <a:ext uri="{FF2B5EF4-FFF2-40B4-BE49-F238E27FC236}">
                  <a16:creationId xmlns:a16="http://schemas.microsoft.com/office/drawing/2014/main" id="{27D69734-4669-214C-843C-7F0ECBEC1CF7}"/>
                </a:ext>
              </a:extLst>
            </p:cNvPr>
            <p:cNvSpPr>
              <a:spLocks/>
            </p:cNvSpPr>
            <p:nvPr/>
          </p:nvSpPr>
          <p:spPr bwMode="auto">
            <a:xfrm>
              <a:off x="4218891" y="4368643"/>
              <a:ext cx="3680405" cy="1322797"/>
            </a:xfrm>
            <a:custGeom>
              <a:avLst/>
              <a:gdLst>
                <a:gd name="connsiteX0" fmla="*/ 145028 w 3680405"/>
                <a:gd name="connsiteY0" fmla="*/ 0 h 1322797"/>
                <a:gd name="connsiteX1" fmla="*/ 183058 w 3680405"/>
                <a:gd name="connsiteY1" fmla="*/ 78946 h 1322797"/>
                <a:gd name="connsiteX2" fmla="*/ 1877110 w 3680405"/>
                <a:gd name="connsiteY2" fmla="*/ 1087203 h 1322797"/>
                <a:gd name="connsiteX3" fmla="*/ 3363753 w 3680405"/>
                <a:gd name="connsiteY3" fmla="*/ 386107 h 1322797"/>
                <a:gd name="connsiteX4" fmla="*/ 3390461 w 3680405"/>
                <a:gd name="connsiteY4" fmla="*/ 350391 h 1322797"/>
                <a:gd name="connsiteX5" fmla="*/ 3680405 w 3680405"/>
                <a:gd name="connsiteY5" fmla="*/ 356842 h 1322797"/>
                <a:gd name="connsiteX6" fmla="*/ 1877162 w 3680405"/>
                <a:gd name="connsiteY6" fmla="*/ 1322797 h 1322797"/>
                <a:gd name="connsiteX7" fmla="*/ 0 w 3680405"/>
                <a:gd name="connsiteY7" fmla="*/ 238376 h 132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0405" h="1322797">
                  <a:moveTo>
                    <a:pt x="145028" y="0"/>
                  </a:moveTo>
                  <a:lnTo>
                    <a:pt x="183058" y="78946"/>
                  </a:lnTo>
                  <a:cubicBezTo>
                    <a:pt x="509304" y="679509"/>
                    <a:pt x="1145596" y="1087203"/>
                    <a:pt x="1877110" y="1087203"/>
                  </a:cubicBezTo>
                  <a:cubicBezTo>
                    <a:pt x="2475622" y="1087203"/>
                    <a:pt x="3010390" y="814284"/>
                    <a:pt x="3363753" y="386107"/>
                  </a:cubicBezTo>
                  <a:lnTo>
                    <a:pt x="3390461" y="350391"/>
                  </a:lnTo>
                  <a:lnTo>
                    <a:pt x="3680405" y="356842"/>
                  </a:lnTo>
                  <a:cubicBezTo>
                    <a:pt x="3292562" y="939149"/>
                    <a:pt x="2630034" y="1322797"/>
                    <a:pt x="1877162" y="1322797"/>
                  </a:cubicBezTo>
                  <a:cubicBezTo>
                    <a:pt x="1074098" y="1322797"/>
                    <a:pt x="374155" y="886295"/>
                    <a:pt x="0" y="238376"/>
                  </a:cubicBez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a:solidFill>
                  <a:schemeClr val="bg1"/>
                </a:solidFill>
              </a:endParaRPr>
            </a:p>
          </p:txBody>
        </p:sp>
      </p:grpSp>
      <p:sp>
        <p:nvSpPr>
          <p:cNvPr id="79" name="TextBox 78">
            <a:extLst>
              <a:ext uri="{FF2B5EF4-FFF2-40B4-BE49-F238E27FC236}">
                <a16:creationId xmlns:a16="http://schemas.microsoft.com/office/drawing/2014/main" id="{DA7146AD-39E1-0D4E-A9F8-90E6D9B5F988}"/>
              </a:ext>
            </a:extLst>
          </p:cNvPr>
          <p:cNvSpPr txBox="1"/>
          <p:nvPr/>
        </p:nvSpPr>
        <p:spPr>
          <a:xfrm rot="18900000">
            <a:off x="4501398" y="3311829"/>
            <a:ext cx="1908091" cy="461665"/>
          </a:xfrm>
          <a:prstGeom prst="rect">
            <a:avLst/>
          </a:prstGeom>
          <a:noFill/>
        </p:spPr>
        <p:txBody>
          <a:bodyPr wrap="square" rtlCol="0">
            <a:spAutoFit/>
          </a:bodyPr>
          <a:lstStyle/>
          <a:p>
            <a:pPr algn="ctr"/>
            <a:r>
              <a:rPr lang="en-US"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VIENLĪDZĪGAS IESPĒJAS</a:t>
            </a:r>
          </a:p>
        </p:txBody>
      </p:sp>
      <p:sp>
        <p:nvSpPr>
          <p:cNvPr id="82" name="TextBox 81">
            <a:extLst>
              <a:ext uri="{FF2B5EF4-FFF2-40B4-BE49-F238E27FC236}">
                <a16:creationId xmlns:a16="http://schemas.microsoft.com/office/drawing/2014/main" id="{F6BBCEEA-B550-5847-8D7C-F0213EB1EDEC}"/>
              </a:ext>
            </a:extLst>
          </p:cNvPr>
          <p:cNvSpPr txBox="1"/>
          <p:nvPr/>
        </p:nvSpPr>
        <p:spPr>
          <a:xfrm rot="3860610">
            <a:off x="5921584" y="3648460"/>
            <a:ext cx="2054195" cy="461665"/>
          </a:xfrm>
          <a:prstGeom prst="rect">
            <a:avLst/>
          </a:prstGeom>
          <a:noFill/>
        </p:spPr>
        <p:txBody>
          <a:bodyPr wrap="square" rtlCol="0">
            <a:spAutoFit/>
          </a:bodyPr>
          <a:lstStyle/>
          <a:p>
            <a:pPr algn="ctr"/>
            <a:r>
              <a:rPr lang="en-US"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PRODUKTIVITĀTE</a:t>
            </a:r>
          </a:p>
          <a:p>
            <a:pPr algn="ctr"/>
            <a:r>
              <a:rPr lang="en-US" sz="12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 UN IENĀKUMI</a:t>
            </a:r>
          </a:p>
        </p:txBody>
      </p:sp>
      <p:sp>
        <p:nvSpPr>
          <p:cNvPr id="85" name="TextBox 84">
            <a:extLst>
              <a:ext uri="{FF2B5EF4-FFF2-40B4-BE49-F238E27FC236}">
                <a16:creationId xmlns:a16="http://schemas.microsoft.com/office/drawing/2014/main" id="{F60C5819-ACBC-1C41-BA41-B3BE22AFD953}"/>
              </a:ext>
            </a:extLst>
          </p:cNvPr>
          <p:cNvSpPr txBox="1"/>
          <p:nvPr/>
        </p:nvSpPr>
        <p:spPr>
          <a:xfrm>
            <a:off x="5231074" y="4799763"/>
            <a:ext cx="1570952" cy="400110"/>
          </a:xfrm>
          <a:prstGeom prst="rect">
            <a:avLst/>
          </a:prstGeom>
          <a:noFill/>
        </p:spPr>
        <p:txBody>
          <a:bodyPr wrap="square" rtlCol="0">
            <a:spAutoFit/>
          </a:bodyPr>
          <a:lstStyle/>
          <a:p>
            <a:pPr algn="ctr"/>
            <a:r>
              <a:rPr lang="en-US" sz="1000" b="1" spc="160" dirty="0">
                <a:solidFill>
                  <a:schemeClr val="bg1"/>
                </a:solidFill>
                <a:latin typeface="Verdana" panose="020B0604030504040204" pitchFamily="34" charset="0"/>
                <a:ea typeface="Verdana" panose="020B0604030504040204" pitchFamily="34" charset="0"/>
                <a:cs typeface="Verdana" panose="020B0604030504040204" pitchFamily="34" charset="0"/>
              </a:rPr>
              <a:t>SOCIĀLĀ UZTICĒŠANĀS</a:t>
            </a:r>
          </a:p>
        </p:txBody>
      </p:sp>
      <p:cxnSp>
        <p:nvCxnSpPr>
          <p:cNvPr id="86" name="Straight Arrow Connector 85">
            <a:extLst>
              <a:ext uri="{FF2B5EF4-FFF2-40B4-BE49-F238E27FC236}">
                <a16:creationId xmlns:a16="http://schemas.microsoft.com/office/drawing/2014/main" id="{BB3FA962-F238-FD40-B2B6-C134F6746D49}"/>
              </a:ext>
            </a:extLst>
          </p:cNvPr>
          <p:cNvCxnSpPr>
            <a:cxnSpLocks/>
            <a:stCxn id="89" idx="1"/>
            <a:endCxn id="88" idx="3"/>
          </p:cNvCxnSpPr>
          <p:nvPr/>
        </p:nvCxnSpPr>
        <p:spPr>
          <a:xfrm flipH="1">
            <a:off x="10083264" y="1308741"/>
            <a:ext cx="184785" cy="7412"/>
          </a:xfrm>
          <a:prstGeom prst="straightConnector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AutoShape 121">
            <a:extLst>
              <a:ext uri="{FF2B5EF4-FFF2-40B4-BE49-F238E27FC236}">
                <a16:creationId xmlns:a16="http://schemas.microsoft.com/office/drawing/2014/main" id="{31F3482B-3ACD-2C49-9CB5-0A03DFDCC38B}"/>
              </a:ext>
            </a:extLst>
          </p:cNvPr>
          <p:cNvSpPr>
            <a:spLocks noChangeArrowheads="1"/>
          </p:cNvSpPr>
          <p:nvPr/>
        </p:nvSpPr>
        <p:spPr bwMode="auto">
          <a:xfrm>
            <a:off x="6346414" y="1047797"/>
            <a:ext cx="1780639" cy="517968"/>
          </a:xfrm>
          <a:prstGeom prst="flowChartAlternateProcess">
            <a:avLst/>
          </a:prstGeom>
          <a:solidFill>
            <a:srgbClr val="9D2235"/>
          </a:solidFill>
          <a:ln w="19050">
            <a:solidFill>
              <a:schemeClr val="bg1">
                <a:lumMod val="65000"/>
              </a:schemeClr>
            </a:solidFill>
            <a:miter lim="800000"/>
            <a:headEnd/>
            <a:tailEnd/>
          </a:ln>
          <a:effectLst>
            <a:outerShdw blurRad="63500" dist="29783" dir="3885598" algn="ctr" rotWithShape="0">
              <a:srgbClr val="4E6128">
                <a:alpha val="50000"/>
              </a:srgbClr>
            </a:outerShdw>
          </a:effectLst>
        </p:spPr>
        <p:txBody>
          <a:bodyPr anchor="ctr"/>
          <a:lstStyle/>
          <a:p>
            <a:pPr algn="ctr">
              <a:defRPr/>
            </a:pPr>
            <a:r>
              <a:rPr lang="lv-LV" sz="1200" b="1" dirty="0">
                <a:solidFill>
                  <a:schemeClr val="bg1"/>
                </a:solidFill>
                <a:latin typeface="Verdana" panose="020B0604030504040204" pitchFamily="34" charset="0"/>
                <a:ea typeface="Verdana" panose="020B0604030504040204" pitchFamily="34" charset="0"/>
              </a:rPr>
              <a:t> STRATĒĢISKIE MĒRĶI</a:t>
            </a:r>
            <a:endParaRPr lang="en-US" sz="1200" dirty="0">
              <a:solidFill>
                <a:schemeClr val="bg1"/>
              </a:solidFill>
              <a:latin typeface="Verdana" panose="020B0604030504040204" pitchFamily="34" charset="0"/>
              <a:ea typeface="Verdana" panose="020B0604030504040204" pitchFamily="34" charset="0"/>
            </a:endParaRPr>
          </a:p>
        </p:txBody>
      </p:sp>
      <p:sp>
        <p:nvSpPr>
          <p:cNvPr id="88" name="Rectangle: Rounded Corners 343">
            <a:extLst>
              <a:ext uri="{FF2B5EF4-FFF2-40B4-BE49-F238E27FC236}">
                <a16:creationId xmlns:a16="http://schemas.microsoft.com/office/drawing/2014/main" id="{1087F53F-0EFB-ED4E-BE54-3B9A9E0CC5AE}"/>
              </a:ext>
            </a:extLst>
          </p:cNvPr>
          <p:cNvSpPr/>
          <p:nvPr/>
        </p:nvSpPr>
        <p:spPr>
          <a:xfrm>
            <a:off x="8302626" y="1057169"/>
            <a:ext cx="1780638" cy="517968"/>
          </a:xfrm>
          <a:prstGeom prst="round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b="1" dirty="0">
                <a:solidFill>
                  <a:schemeClr val="tx1"/>
                </a:solidFill>
                <a:latin typeface="Verdana" panose="020B0604030504040204" pitchFamily="34" charset="0"/>
                <a:ea typeface="Verdana" panose="020B0604030504040204" pitchFamily="34" charset="0"/>
              </a:rPr>
              <a:t>Prioritātes</a:t>
            </a:r>
          </a:p>
        </p:txBody>
      </p:sp>
      <p:sp>
        <p:nvSpPr>
          <p:cNvPr id="89" name="Rectangle: Rounded Corners 342">
            <a:extLst>
              <a:ext uri="{FF2B5EF4-FFF2-40B4-BE49-F238E27FC236}">
                <a16:creationId xmlns:a16="http://schemas.microsoft.com/office/drawing/2014/main" id="{B495B058-615D-9B41-907E-17C7A6DF70F0}"/>
              </a:ext>
            </a:extLst>
          </p:cNvPr>
          <p:cNvSpPr/>
          <p:nvPr/>
        </p:nvSpPr>
        <p:spPr>
          <a:xfrm>
            <a:off x="10268049" y="1049757"/>
            <a:ext cx="1780638" cy="517968"/>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a:solidFill>
                  <a:schemeClr val="tx1"/>
                </a:solidFill>
                <a:latin typeface="Verdana" panose="020B0604030504040204" pitchFamily="34" charset="0"/>
                <a:ea typeface="Verdana" panose="020B0604030504040204" pitchFamily="34" charset="0"/>
              </a:rPr>
              <a:t>Rīcības virzieni</a:t>
            </a:r>
          </a:p>
        </p:txBody>
      </p:sp>
      <p:sp>
        <p:nvSpPr>
          <p:cNvPr id="90" name="Rectangle: Rounded Corners 342">
            <a:extLst>
              <a:ext uri="{FF2B5EF4-FFF2-40B4-BE49-F238E27FC236}">
                <a16:creationId xmlns:a16="http://schemas.microsoft.com/office/drawing/2014/main" id="{63432997-E4E1-0A48-8172-7DD1DD3FEAC4}"/>
              </a:ext>
            </a:extLst>
          </p:cNvPr>
          <p:cNvSpPr/>
          <p:nvPr/>
        </p:nvSpPr>
        <p:spPr>
          <a:xfrm>
            <a:off x="3843944" y="1023161"/>
            <a:ext cx="2067271" cy="539556"/>
          </a:xfrm>
          <a:prstGeom prst="roundRect">
            <a:avLst/>
          </a:prstGeom>
          <a:solidFill>
            <a:schemeClr val="bg2"/>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rgbClr val="941100"/>
                </a:solidFill>
                <a:latin typeface="Verdana" panose="020B0604030504040204" pitchFamily="34" charset="0"/>
                <a:ea typeface="Verdana" panose="020B0604030504040204" pitchFamily="34" charset="0"/>
              </a:rPr>
              <a:t>VADMOTĪVS</a:t>
            </a:r>
          </a:p>
        </p:txBody>
      </p:sp>
      <p:cxnSp>
        <p:nvCxnSpPr>
          <p:cNvPr id="91" name="Straight Arrow Connector 90">
            <a:extLst>
              <a:ext uri="{FF2B5EF4-FFF2-40B4-BE49-F238E27FC236}">
                <a16:creationId xmlns:a16="http://schemas.microsoft.com/office/drawing/2014/main" id="{3061470E-F70D-4E49-8E0E-A3D79D941D96}"/>
              </a:ext>
            </a:extLst>
          </p:cNvPr>
          <p:cNvCxnSpPr>
            <a:cxnSpLocks/>
            <a:stCxn id="88" idx="1"/>
            <a:endCxn id="87" idx="3"/>
          </p:cNvCxnSpPr>
          <p:nvPr/>
        </p:nvCxnSpPr>
        <p:spPr>
          <a:xfrm flipH="1" flipV="1">
            <a:off x="8127053" y="1306781"/>
            <a:ext cx="175573" cy="9372"/>
          </a:xfrm>
          <a:prstGeom prst="straightConnector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ight Brace 4">
            <a:extLst>
              <a:ext uri="{FF2B5EF4-FFF2-40B4-BE49-F238E27FC236}">
                <a16:creationId xmlns:a16="http://schemas.microsoft.com/office/drawing/2014/main" id="{4EAEF266-8B42-7948-ACA7-A51E8B8D6387}"/>
              </a:ext>
            </a:extLst>
          </p:cNvPr>
          <p:cNvSpPr/>
          <p:nvPr/>
        </p:nvSpPr>
        <p:spPr>
          <a:xfrm rot="16200000">
            <a:off x="8926517" y="-2049457"/>
            <a:ext cx="547442" cy="5983524"/>
          </a:xfrm>
          <a:prstGeom prst="rightBrace">
            <a:avLst>
              <a:gd name="adj1" fmla="val 54676"/>
              <a:gd name="adj2" fmla="val 50320"/>
            </a:avLst>
          </a:prstGeom>
          <a:ln w="28575">
            <a:solidFill>
              <a:srgbClr val="941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Rectangle: Rounded Corners 343">
            <a:extLst>
              <a:ext uri="{FF2B5EF4-FFF2-40B4-BE49-F238E27FC236}">
                <a16:creationId xmlns:a16="http://schemas.microsoft.com/office/drawing/2014/main" id="{7C1DBFF0-8122-4EB7-8F1D-721EDA15EB11}"/>
              </a:ext>
            </a:extLst>
          </p:cNvPr>
          <p:cNvSpPr/>
          <p:nvPr/>
        </p:nvSpPr>
        <p:spPr>
          <a:xfrm>
            <a:off x="3814756" y="92610"/>
            <a:ext cx="2140996" cy="474999"/>
          </a:xfrm>
          <a:prstGeom prst="roundRect">
            <a:avLst/>
          </a:prstGeom>
          <a:noFill/>
          <a:ln w="12700">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b="1" dirty="0">
                <a:solidFill>
                  <a:schemeClr val="tx1"/>
                </a:solidFill>
                <a:latin typeface="Verdana" panose="020B0604030504040204" pitchFamily="34" charset="0"/>
                <a:ea typeface="Verdana" panose="020B0604030504040204" pitchFamily="34" charset="0"/>
              </a:rPr>
              <a:t>VĪZIJAS DAĻA</a:t>
            </a:r>
          </a:p>
        </p:txBody>
      </p:sp>
      <p:sp>
        <p:nvSpPr>
          <p:cNvPr id="95" name="Right Brace 94">
            <a:extLst>
              <a:ext uri="{FF2B5EF4-FFF2-40B4-BE49-F238E27FC236}">
                <a16:creationId xmlns:a16="http://schemas.microsoft.com/office/drawing/2014/main" id="{3A6E019B-C50B-4B29-B124-39DD121E05A9}"/>
              </a:ext>
            </a:extLst>
          </p:cNvPr>
          <p:cNvSpPr/>
          <p:nvPr/>
        </p:nvSpPr>
        <p:spPr>
          <a:xfrm rot="16200000">
            <a:off x="4628421" y="-269118"/>
            <a:ext cx="514981" cy="2448946"/>
          </a:xfrm>
          <a:prstGeom prst="rightBrace">
            <a:avLst>
              <a:gd name="adj1" fmla="val 54676"/>
              <a:gd name="adj2" fmla="val 50320"/>
            </a:avLst>
          </a:prstGeom>
          <a:ln w="28575">
            <a:solidFill>
              <a:srgbClr val="941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Rectangle: Rounded Corners 343">
            <a:extLst>
              <a:ext uri="{FF2B5EF4-FFF2-40B4-BE49-F238E27FC236}">
                <a16:creationId xmlns:a16="http://schemas.microsoft.com/office/drawing/2014/main" id="{BA56D73E-E4B6-4698-A1AB-410BA6252B4C}"/>
              </a:ext>
            </a:extLst>
          </p:cNvPr>
          <p:cNvSpPr/>
          <p:nvPr/>
        </p:nvSpPr>
        <p:spPr>
          <a:xfrm>
            <a:off x="8128547" y="71973"/>
            <a:ext cx="2143382" cy="474999"/>
          </a:xfrm>
          <a:prstGeom prst="roundRect">
            <a:avLst/>
          </a:prstGeom>
          <a:noFill/>
          <a:ln w="12700">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b="1" dirty="0">
                <a:solidFill>
                  <a:schemeClr val="tx1"/>
                </a:solidFill>
                <a:latin typeface="Verdana" panose="020B0604030504040204" pitchFamily="34" charset="0"/>
                <a:ea typeface="Verdana" panose="020B0604030504040204" pitchFamily="34" charset="0"/>
              </a:rPr>
              <a:t>OPERACIONĀLĀ DAĻA</a:t>
            </a:r>
          </a:p>
        </p:txBody>
      </p:sp>
    </p:spTree>
    <p:extLst>
      <p:ext uri="{BB962C8B-B14F-4D97-AF65-F5344CB8AC3E}">
        <p14:creationId xmlns:p14="http://schemas.microsoft.com/office/powerpoint/2010/main" val="19343306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Gears">
            <a:extLst>
              <a:ext uri="{FF2B5EF4-FFF2-40B4-BE49-F238E27FC236}">
                <a16:creationId xmlns:a16="http://schemas.microsoft.com/office/drawing/2014/main" id="{84815E87-354D-4948-9CE5-69F8A92253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577491"/>
            <a:ext cx="3684191" cy="3684191"/>
          </a:xfrm>
          <a:prstGeom prst="rect">
            <a:avLst/>
          </a:prstGeom>
        </p:spPr>
      </p:pic>
      <p:sp>
        <p:nvSpPr>
          <p:cNvPr id="18" name="Rectangle 17">
            <a:extLst>
              <a:ext uri="{FF2B5EF4-FFF2-40B4-BE49-F238E27FC236}">
                <a16:creationId xmlns:a16="http://schemas.microsoft.com/office/drawing/2014/main" id="{732BBDD8-8D49-4D88-8935-FBC3DCA33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314" y="2"/>
            <a:ext cx="7556686" cy="6857998"/>
          </a:xfrm>
          <a:prstGeom prst="rect">
            <a:avLst/>
          </a:prstGeom>
          <a:solidFill>
            <a:schemeClr val="tx1">
              <a:lumMod val="50000"/>
              <a:lumOff val="5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sp>
        <p:nvSpPr>
          <p:cNvPr id="2" name="Title 1">
            <a:extLst>
              <a:ext uri="{FF2B5EF4-FFF2-40B4-BE49-F238E27FC236}">
                <a16:creationId xmlns:a16="http://schemas.microsoft.com/office/drawing/2014/main" id="{162FF29E-7AEB-0C4E-B484-DF5552118CF9}"/>
              </a:ext>
            </a:extLst>
          </p:cNvPr>
          <p:cNvSpPr>
            <a:spLocks noGrp="1"/>
          </p:cNvSpPr>
          <p:nvPr>
            <p:ph type="title"/>
          </p:nvPr>
        </p:nvSpPr>
        <p:spPr>
          <a:xfrm>
            <a:off x="5278781" y="620720"/>
            <a:ext cx="6157545" cy="5523515"/>
          </a:xfrm>
        </p:spPr>
        <p:txBody>
          <a:bodyPr>
            <a:normAutofit/>
          </a:bodyPr>
          <a:lstStyle/>
          <a:p>
            <a:r>
              <a:rPr lang="en-US" sz="4000" b="1" dirty="0">
                <a:solidFill>
                  <a:srgbClr val="9D2235"/>
                </a:solidFill>
                <a:latin typeface="Verdana" panose="020B0604030504040204" pitchFamily="34" charset="0"/>
                <a:ea typeface="Verdana" panose="020B0604030504040204" pitchFamily="34" charset="0"/>
                <a:cs typeface="Verdana" panose="020B0604030504040204" pitchFamily="34" charset="0"/>
              </a:rPr>
              <a:t>NAP2027 </a:t>
            </a:r>
            <a:r>
              <a:rPr lang="en-US" sz="4000" b="1" dirty="0" err="1">
                <a:solidFill>
                  <a:srgbClr val="9D2235"/>
                </a:solidFill>
                <a:latin typeface="Verdana" panose="020B0604030504040204" pitchFamily="34" charset="0"/>
                <a:ea typeface="Verdana" panose="020B0604030504040204" pitchFamily="34" charset="0"/>
                <a:cs typeface="Verdana" panose="020B0604030504040204" pitchFamily="34" charset="0"/>
              </a:rPr>
              <a:t>prioritātes</a:t>
            </a:r>
            <a:r>
              <a:rPr lang="en-US" sz="40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br>
              <a:rPr lang="en-US" sz="4000" b="1" dirty="0">
                <a:solidFill>
                  <a:srgbClr val="9D2235"/>
                </a:solidFill>
                <a:latin typeface="Verdana" panose="020B0604030504040204" pitchFamily="34" charset="0"/>
                <a:ea typeface="Verdana" panose="020B0604030504040204" pitchFamily="34" charset="0"/>
                <a:cs typeface="Verdana" panose="020B0604030504040204" pitchFamily="34" charset="0"/>
              </a:rPr>
            </a:br>
            <a:r>
              <a:rPr lang="en-US" sz="4000" b="1" dirty="0" err="1">
                <a:solidFill>
                  <a:srgbClr val="9D2235"/>
                </a:solidFill>
                <a:latin typeface="Verdana" panose="020B0604030504040204" pitchFamily="34" charset="0"/>
                <a:ea typeface="Verdana" panose="020B0604030504040204" pitchFamily="34" charset="0"/>
                <a:cs typeface="Verdana" panose="020B0604030504040204" pitchFamily="34" charset="0"/>
              </a:rPr>
              <a:t>rīcības</a:t>
            </a:r>
            <a:r>
              <a:rPr lang="en-US" sz="40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4000" b="1" dirty="0" err="1">
                <a:solidFill>
                  <a:srgbClr val="9D2235"/>
                </a:solidFill>
                <a:latin typeface="Verdana" panose="020B0604030504040204" pitchFamily="34" charset="0"/>
                <a:ea typeface="Verdana" panose="020B0604030504040204" pitchFamily="34" charset="0"/>
                <a:cs typeface="Verdana" panose="020B0604030504040204" pitchFamily="34" charset="0"/>
              </a:rPr>
              <a:t>virzieni</a:t>
            </a:r>
            <a:r>
              <a:rPr lang="en-US" sz="40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br>
              <a:rPr lang="en-US" sz="4000" b="1" dirty="0">
                <a:solidFill>
                  <a:srgbClr val="9D2235"/>
                </a:solidFill>
                <a:latin typeface="Verdana" panose="020B0604030504040204" pitchFamily="34" charset="0"/>
                <a:ea typeface="Verdana" panose="020B0604030504040204" pitchFamily="34" charset="0"/>
                <a:cs typeface="Verdana" panose="020B0604030504040204" pitchFamily="34" charset="0"/>
              </a:rPr>
            </a:br>
            <a:r>
              <a:rPr lang="en-US" sz="4000" b="1" dirty="0" err="1">
                <a:solidFill>
                  <a:srgbClr val="9D2235"/>
                </a:solidFill>
                <a:latin typeface="Verdana" panose="020B0604030504040204" pitchFamily="34" charset="0"/>
                <a:ea typeface="Verdana" panose="020B0604030504040204" pitchFamily="34" charset="0"/>
                <a:cs typeface="Verdana" panose="020B0604030504040204" pitchFamily="34" charset="0"/>
              </a:rPr>
              <a:t>uzdevumi</a:t>
            </a:r>
            <a:r>
              <a:rPr lang="en-US" sz="40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br>
              <a:rPr lang="en-US" sz="4000" b="1" dirty="0">
                <a:solidFill>
                  <a:srgbClr val="9D2235"/>
                </a:solidFill>
                <a:latin typeface="Verdana" panose="020B0604030504040204" pitchFamily="34" charset="0"/>
                <a:ea typeface="Verdana" panose="020B0604030504040204" pitchFamily="34" charset="0"/>
                <a:cs typeface="Verdana" panose="020B0604030504040204" pitchFamily="34" charset="0"/>
              </a:rPr>
            </a:br>
            <a:r>
              <a:rPr lang="en-US" sz="4000" b="1" dirty="0" err="1">
                <a:solidFill>
                  <a:srgbClr val="9D2235"/>
                </a:solidFill>
                <a:latin typeface="Verdana" panose="020B0604030504040204" pitchFamily="34" charset="0"/>
                <a:ea typeface="Verdana" panose="020B0604030504040204" pitchFamily="34" charset="0"/>
                <a:cs typeface="Verdana" panose="020B0604030504040204" pitchFamily="34" charset="0"/>
              </a:rPr>
              <a:t>indikatori</a:t>
            </a:r>
            <a:endParaRPr lang="en-US" sz="4000" dirty="0">
              <a:solidFill>
                <a:srgbClr val="9D2235"/>
              </a:solidFill>
            </a:endParaRPr>
          </a:p>
        </p:txBody>
      </p:sp>
    </p:spTree>
    <p:extLst>
      <p:ext uri="{BB962C8B-B14F-4D97-AF65-F5344CB8AC3E}">
        <p14:creationId xmlns:p14="http://schemas.microsoft.com/office/powerpoint/2010/main" val="3928036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FF29E-7AEB-0C4E-B484-DF5552118CF9}"/>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4000" b="1" kern="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Stipras</a:t>
            </a:r>
            <a:r>
              <a:rPr lang="en-US" sz="4000" b="1"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en-US" sz="4000" b="1" kern="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ģimenes</a:t>
            </a:r>
            <a:r>
              <a:rPr lang="en-US" sz="4000" b="1"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en-US" sz="4000" b="1" kern="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veseli</a:t>
            </a:r>
            <a:r>
              <a:rPr lang="en-US" sz="4000" b="1"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un </a:t>
            </a:r>
            <a:r>
              <a:rPr lang="en-US" sz="4000" b="1" kern="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aktīvi</a:t>
            </a:r>
            <a:r>
              <a:rPr lang="en-US" sz="4000" b="1"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en-US" sz="4000" b="1" kern="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cilvēki</a:t>
            </a:r>
            <a:endParaRPr lang="en-US" sz="4000"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0" name="Straight Connector 29">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5" name="Picture 4" descr="Picture 4">
            <a:extLst>
              <a:ext uri="{FF2B5EF4-FFF2-40B4-BE49-F238E27FC236}">
                <a16:creationId xmlns:a16="http://schemas.microsoft.com/office/drawing/2014/main" id="{2B8876A4-2BC5-2C49-A9EF-ADC75AFCD21C}"/>
              </a:ext>
            </a:extLst>
          </p:cNvPr>
          <p:cNvPicPr>
            <a:picLocks noChangeAspect="1"/>
          </p:cNvPicPr>
          <p:nvPr/>
        </p:nvPicPr>
        <p:blipFill>
          <a:blip r:embed="rId2"/>
          <a:stretch>
            <a:fillRect/>
          </a:stretch>
        </p:blipFill>
        <p:spPr>
          <a:xfrm>
            <a:off x="607565" y="434472"/>
            <a:ext cx="1461068" cy="1431784"/>
          </a:xfrm>
          <a:prstGeom prst="rect">
            <a:avLst/>
          </a:prstGeom>
          <a:ln w="12700">
            <a:miter lim="400000"/>
          </a:ln>
          <a:effectLst>
            <a:reflection stA="50000" endPos="40000" dir="5400000" sy="-100000" algn="bl" rotWithShape="0"/>
          </a:effectLst>
        </p:spPr>
      </p:pic>
    </p:spTree>
    <p:extLst>
      <p:ext uri="{BB962C8B-B14F-4D97-AF65-F5344CB8AC3E}">
        <p14:creationId xmlns:p14="http://schemas.microsoft.com/office/powerpoint/2010/main" val="3565940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A7DC-E541-D84C-8BD8-AAD5C5F67B4C}"/>
              </a:ext>
            </a:extLst>
          </p:cNvPr>
          <p:cNvSpPr>
            <a:spLocks noGrp="1"/>
          </p:cNvSpPr>
          <p:nvPr>
            <p:ph type="title"/>
          </p:nvPr>
        </p:nvSpPr>
        <p:spPr>
          <a:xfrm>
            <a:off x="419100" y="0"/>
            <a:ext cx="11772900" cy="1325563"/>
          </a:xfrm>
        </p:spPr>
        <p:txBody>
          <a:bodyPr>
            <a:normAutofit/>
          </a:bodyPr>
          <a:lstStyle/>
          <a:p>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NAP2027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prioritātes</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lv-LV" sz="2400" b="1" cap="all" dirty="0">
                <a:solidFill>
                  <a:srgbClr val="9D2235"/>
                </a:solidFill>
                <a:latin typeface="Verdana" panose="020B0604030504040204" pitchFamily="34" charset="0"/>
                <a:ea typeface="Verdana" panose="020B0604030504040204" pitchFamily="34" charset="0"/>
                <a:cs typeface="Verdana" panose="020B0604030504040204" pitchFamily="34" charset="0"/>
              </a:rPr>
              <a:t>Stipras ģimenes, veseli un aktīvi cilvēki</a:t>
            </a:r>
            <a:r>
              <a:rPr lang="lv-LV"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ekspertu</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darba</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grupas</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sastāvs</a:t>
            </a:r>
            <a:endPar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Diagram 4">
            <a:extLst>
              <a:ext uri="{FF2B5EF4-FFF2-40B4-BE49-F238E27FC236}">
                <a16:creationId xmlns:a16="http://schemas.microsoft.com/office/drawing/2014/main" id="{4AD83495-78DF-0B40-97B9-CF12A6E4786F}"/>
              </a:ext>
            </a:extLst>
          </p:cNvPr>
          <p:cNvGraphicFramePr/>
          <p:nvPr>
            <p:extLst/>
          </p:nvPr>
        </p:nvGraphicFramePr>
        <p:xfrm>
          <a:off x="419100" y="1195057"/>
          <a:ext cx="5676900" cy="5459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C475182B-A682-334D-8C2F-2CF4C4C3492D}"/>
              </a:ext>
            </a:extLst>
          </p:cNvPr>
          <p:cNvGraphicFramePr/>
          <p:nvPr>
            <p:extLst/>
          </p:nvPr>
        </p:nvGraphicFramePr>
        <p:xfrm>
          <a:off x="6437243" y="1195057"/>
          <a:ext cx="5335657" cy="54597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3194979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4F08-76D0-DF41-A0F4-3DE537F8A828}"/>
              </a:ext>
            </a:extLst>
          </p:cNvPr>
          <p:cNvSpPr txBox="1">
            <a:spLocks/>
          </p:cNvSpPr>
          <p:nvPr/>
        </p:nvSpPr>
        <p:spPr>
          <a:xfrm>
            <a:off x="1166166" y="290315"/>
            <a:ext cx="10515600"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200" b="1" dirty="0">
                <a:solidFill>
                  <a:srgbClr val="9D2235"/>
                </a:solidFill>
                <a:latin typeface="Verdana" panose="020B0604030504040204" pitchFamily="34" charset="0"/>
                <a:ea typeface="Verdana" panose="020B0604030504040204" pitchFamily="34" charset="0"/>
                <a:cs typeface="Verdana" panose="020B0604030504040204" pitchFamily="34" charset="0"/>
              </a:rPr>
              <a:t>KO PAREDZ NAP2027 PRIORITĀTES UN RĪCĪBAS VIRZIENI?</a:t>
            </a:r>
            <a:endParaRPr lang="en-US" sz="14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 name="Straight Connector 2">
            <a:extLst>
              <a:ext uri="{FF2B5EF4-FFF2-40B4-BE49-F238E27FC236}">
                <a16:creationId xmlns:a16="http://schemas.microsoft.com/office/drawing/2014/main" id="{DAB05778-FE25-5B4F-8AF8-9A04A8D4755C}"/>
              </a:ext>
            </a:extLst>
          </p:cNvPr>
          <p:cNvCxnSpPr>
            <a:cxnSpLocks/>
            <a:stCxn id="27" idx="0"/>
            <a:endCxn id="16" idx="4"/>
          </p:cNvCxnSpPr>
          <p:nvPr/>
        </p:nvCxnSpPr>
        <p:spPr>
          <a:xfrm flipH="1">
            <a:off x="6034974" y="2188230"/>
            <a:ext cx="129431" cy="302777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D8A6450-BC7A-AE4F-A3AE-B9A57AD2E358}"/>
              </a:ext>
            </a:extLst>
          </p:cNvPr>
          <p:cNvGrpSpPr/>
          <p:nvPr/>
        </p:nvGrpSpPr>
        <p:grpSpPr>
          <a:xfrm>
            <a:off x="647700" y="1084999"/>
            <a:ext cx="11137900" cy="1025814"/>
            <a:chOff x="535390" y="1803035"/>
            <a:chExt cx="2817952" cy="1249318"/>
          </a:xfrm>
        </p:grpSpPr>
        <p:sp>
          <p:nvSpPr>
            <p:cNvPr id="5" name="Rectangle 4">
              <a:extLst>
                <a:ext uri="{FF2B5EF4-FFF2-40B4-BE49-F238E27FC236}">
                  <a16:creationId xmlns:a16="http://schemas.microsoft.com/office/drawing/2014/main" id="{FA507145-EDA6-AF4F-8C84-E87DB98D766D}"/>
                </a:ext>
              </a:extLst>
            </p:cNvPr>
            <p:cNvSpPr/>
            <p:nvPr/>
          </p:nvSpPr>
          <p:spPr>
            <a:xfrm>
              <a:off x="535390" y="1803035"/>
              <a:ext cx="2817952" cy="408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lv-LV" sz="1600" b="1" cap="all" dirty="0">
                  <a:solidFill>
                    <a:schemeClr val="bg1"/>
                  </a:solidFill>
                  <a:latin typeface="Verdana" panose="020B0604030504040204" pitchFamily="34" charset="0"/>
                  <a:ea typeface="Verdana" panose="020B0604030504040204" pitchFamily="34" charset="0"/>
                  <a:cs typeface="Verdana" panose="020B0604030504040204" pitchFamily="34" charset="0"/>
                </a:rPr>
                <a:t>Stipras Stipras ģimenes, veseli un aktīvi cilvēki</a:t>
              </a:r>
              <a:endParaRPr lang="en-US" sz="1600" b="1" dirty="0">
                <a:solidFill>
                  <a:schemeClr val="bg1"/>
                </a:solidFill>
              </a:endParaRPr>
            </a:p>
          </p:txBody>
        </p:sp>
        <p:sp>
          <p:nvSpPr>
            <p:cNvPr id="7" name="Right Triangle 6">
              <a:extLst>
                <a:ext uri="{FF2B5EF4-FFF2-40B4-BE49-F238E27FC236}">
                  <a16:creationId xmlns:a16="http://schemas.microsoft.com/office/drawing/2014/main" id="{49FD93F1-4BAC-C947-A4EB-EE56AC1945BB}"/>
                </a:ext>
              </a:extLst>
            </p:cNvPr>
            <p:cNvSpPr/>
            <p:nvPr/>
          </p:nvSpPr>
          <p:spPr>
            <a:xfrm rot="5400000" flipV="1">
              <a:off x="470972" y="2276127"/>
              <a:ext cx="391188" cy="262348"/>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D5B61D-BEE1-C24B-82A9-BB96F0C7599B}"/>
                </a:ext>
              </a:extLst>
            </p:cNvPr>
            <p:cNvSpPr/>
            <p:nvPr/>
          </p:nvSpPr>
          <p:spPr>
            <a:xfrm>
              <a:off x="692836" y="2211707"/>
              <a:ext cx="2500124" cy="84064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lv-LV" sz="11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cilvēka fiziskais un emocionālais veselības stāvoklis un sociālā atbalsta pasākumu kopums, kas atbilst katra cilvēka vajadzībām. Priekšnosacījums ilgākam, iekļaujošākam un aktīvākam mūžam, kas ietekmē dzimstību - cilvēku vēlmes un iespējas laist pasaulē atvases.</a:t>
              </a:r>
              <a:endParaRPr lang="en-US" sz="11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9" name="Group 8">
            <a:extLst>
              <a:ext uri="{FF2B5EF4-FFF2-40B4-BE49-F238E27FC236}">
                <a16:creationId xmlns:a16="http://schemas.microsoft.com/office/drawing/2014/main" id="{A0157BC7-6C85-E442-A6F4-D1AE6C025828}"/>
              </a:ext>
            </a:extLst>
          </p:cNvPr>
          <p:cNvGrpSpPr/>
          <p:nvPr/>
        </p:nvGrpSpPr>
        <p:grpSpPr>
          <a:xfrm>
            <a:off x="647700" y="3024115"/>
            <a:ext cx="5706219" cy="1409351"/>
            <a:chOff x="1704236" y="3055864"/>
            <a:chExt cx="4652697" cy="1409351"/>
          </a:xfrm>
        </p:grpSpPr>
        <p:sp>
          <p:nvSpPr>
            <p:cNvPr id="10" name="Rectangle 9">
              <a:extLst>
                <a:ext uri="{FF2B5EF4-FFF2-40B4-BE49-F238E27FC236}">
                  <a16:creationId xmlns:a16="http://schemas.microsoft.com/office/drawing/2014/main" id="{31267E22-8A3A-9F4A-AEF7-7530C04C66F9}"/>
                </a:ext>
              </a:extLst>
            </p:cNvPr>
            <p:cNvSpPr/>
            <p:nvPr/>
          </p:nvSpPr>
          <p:spPr>
            <a:xfrm>
              <a:off x="1704236" y="3148143"/>
              <a:ext cx="4275192" cy="335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en-US" sz="1400" b="1" dirty="0" err="1">
                  <a:latin typeface="Verdana" panose="020B0604030504040204" pitchFamily="34" charset="0"/>
                  <a:ea typeface="Verdana" panose="020B0604030504040204" pitchFamily="34" charset="0"/>
                  <a:cs typeface="Verdana" panose="020B0604030504040204" pitchFamily="34" charset="0"/>
                </a:rPr>
                <a:t>Stipras</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ģimenes</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paaudzēs</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11" name="Oval 10">
              <a:extLst>
                <a:ext uri="{FF2B5EF4-FFF2-40B4-BE49-F238E27FC236}">
                  <a16:creationId xmlns:a16="http://schemas.microsoft.com/office/drawing/2014/main" id="{0AB57C36-090E-0C49-867C-E0E3E4C45707}"/>
                </a:ext>
              </a:extLst>
            </p:cNvPr>
            <p:cNvSpPr/>
            <p:nvPr/>
          </p:nvSpPr>
          <p:spPr>
            <a:xfrm>
              <a:off x="5836815" y="3055864"/>
              <a:ext cx="520118" cy="520118"/>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3">
                    <a:lumMod val="75000"/>
                  </a:schemeClr>
                </a:solidFill>
              </a:endParaRPr>
            </a:p>
          </p:txBody>
        </p:sp>
        <p:sp>
          <p:nvSpPr>
            <p:cNvPr id="12" name="Right Triangle 11">
              <a:extLst>
                <a:ext uri="{FF2B5EF4-FFF2-40B4-BE49-F238E27FC236}">
                  <a16:creationId xmlns:a16="http://schemas.microsoft.com/office/drawing/2014/main" id="{C0052F6C-2AB7-B440-9C39-AC42F16084A7}"/>
                </a:ext>
              </a:extLst>
            </p:cNvPr>
            <p:cNvSpPr/>
            <p:nvPr/>
          </p:nvSpPr>
          <p:spPr>
            <a:xfrm rot="5400000" flipV="1">
              <a:off x="1931385" y="3256558"/>
              <a:ext cx="391188" cy="84548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72B5C7-F540-764C-B20A-3B6A2CF7BCA0}"/>
                </a:ext>
              </a:extLst>
            </p:cNvPr>
            <p:cNvSpPr/>
            <p:nvPr/>
          </p:nvSpPr>
          <p:spPr>
            <a:xfrm>
              <a:off x="2211644" y="3483703"/>
              <a:ext cx="3298002" cy="9815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lv-LV"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bērnu ienākšana pasaulē, ko ietekmē virkne sociālu un ekonomisku faktoru, t.sk. laba veselība, pietiekama materiālā labklājība, sociālā drošība, pieejama atbalsta sistēma bērnu vajadzību nodrošināšanai u.c.</a:t>
              </a:r>
              <a:r>
                <a:rPr lang="en-US" sz="12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 </a:t>
              </a:r>
              <a:endPar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4" name="Group 13">
            <a:extLst>
              <a:ext uri="{FF2B5EF4-FFF2-40B4-BE49-F238E27FC236}">
                <a16:creationId xmlns:a16="http://schemas.microsoft.com/office/drawing/2014/main" id="{72C05775-1789-D141-8B7E-0C2FC0A9707B}"/>
              </a:ext>
            </a:extLst>
          </p:cNvPr>
          <p:cNvGrpSpPr/>
          <p:nvPr/>
        </p:nvGrpSpPr>
        <p:grpSpPr>
          <a:xfrm>
            <a:off x="647700" y="4695883"/>
            <a:ext cx="5706219" cy="1409351"/>
            <a:chOff x="-600814" y="1593908"/>
            <a:chExt cx="4652697" cy="1409351"/>
          </a:xfrm>
        </p:grpSpPr>
        <p:sp>
          <p:nvSpPr>
            <p:cNvPr id="15" name="Rectangle 14">
              <a:extLst>
                <a:ext uri="{FF2B5EF4-FFF2-40B4-BE49-F238E27FC236}">
                  <a16:creationId xmlns:a16="http://schemas.microsoft.com/office/drawing/2014/main" id="{508A36E2-C167-CC41-AF46-C46B0963A0A3}"/>
                </a:ext>
              </a:extLst>
            </p:cNvPr>
            <p:cNvSpPr/>
            <p:nvPr/>
          </p:nvSpPr>
          <p:spPr>
            <a:xfrm>
              <a:off x="-600814" y="1686187"/>
              <a:ext cx="4275192" cy="3355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en-US" sz="1400" b="1" dirty="0" err="1">
                  <a:latin typeface="Verdana" panose="020B0604030504040204" pitchFamily="34" charset="0"/>
                  <a:ea typeface="Verdana" panose="020B0604030504040204" pitchFamily="34" charset="0"/>
                  <a:cs typeface="Verdana" panose="020B0604030504040204" pitchFamily="34" charset="0"/>
                </a:rPr>
                <a:t>Uz</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cilvēku</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centrēta</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veselības</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aprūpe</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Oval 15">
              <a:extLst>
                <a:ext uri="{FF2B5EF4-FFF2-40B4-BE49-F238E27FC236}">
                  <a16:creationId xmlns:a16="http://schemas.microsoft.com/office/drawing/2014/main" id="{5681C02B-21FA-A84D-8917-C7370B41487E}"/>
                </a:ext>
              </a:extLst>
            </p:cNvPr>
            <p:cNvSpPr/>
            <p:nvPr/>
          </p:nvSpPr>
          <p:spPr>
            <a:xfrm>
              <a:off x="3531765" y="1593908"/>
              <a:ext cx="520118" cy="520118"/>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6">
                    <a:lumMod val="75000"/>
                  </a:schemeClr>
                </a:solidFill>
              </a:endParaRPr>
            </a:p>
          </p:txBody>
        </p:sp>
        <p:sp>
          <p:nvSpPr>
            <p:cNvPr id="17" name="Right Triangle 16">
              <a:extLst>
                <a:ext uri="{FF2B5EF4-FFF2-40B4-BE49-F238E27FC236}">
                  <a16:creationId xmlns:a16="http://schemas.microsoft.com/office/drawing/2014/main" id="{177B6B0A-2B1E-184C-8813-B12F60BAAA6F}"/>
                </a:ext>
              </a:extLst>
            </p:cNvPr>
            <p:cNvSpPr/>
            <p:nvPr/>
          </p:nvSpPr>
          <p:spPr>
            <a:xfrm rot="5400000" flipV="1">
              <a:off x="-373663" y="1794600"/>
              <a:ext cx="391188" cy="845481"/>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D96573-A875-5A4A-9E6D-D8A2EF673106}"/>
                </a:ext>
              </a:extLst>
            </p:cNvPr>
            <p:cNvSpPr/>
            <p:nvPr/>
          </p:nvSpPr>
          <p:spPr>
            <a:xfrm>
              <a:off x="-93406" y="2021747"/>
              <a:ext cx="3298000" cy="9815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lv-LV"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pieejama, kvalitatīva un efektīva slimību profilakse, diagnostika, ārstēšana un rehabilitācija, lai nodrošinātu labu veselību visa mūža garumā.</a:t>
              </a:r>
              <a:endPar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9" name="Group 18">
            <a:extLst>
              <a:ext uri="{FF2B5EF4-FFF2-40B4-BE49-F238E27FC236}">
                <a16:creationId xmlns:a16="http://schemas.microsoft.com/office/drawing/2014/main" id="{18768452-9A21-9542-9A47-22DA5EB44B4C}"/>
              </a:ext>
            </a:extLst>
          </p:cNvPr>
          <p:cNvGrpSpPr/>
          <p:nvPr/>
        </p:nvGrpSpPr>
        <p:grpSpPr>
          <a:xfrm>
            <a:off x="5833801" y="3860000"/>
            <a:ext cx="5951799" cy="1409351"/>
            <a:chOff x="5924812" y="3642045"/>
            <a:chExt cx="4796815" cy="1409351"/>
          </a:xfrm>
        </p:grpSpPr>
        <p:sp>
          <p:nvSpPr>
            <p:cNvPr id="20" name="Right Triangle 19">
              <a:extLst>
                <a:ext uri="{FF2B5EF4-FFF2-40B4-BE49-F238E27FC236}">
                  <a16:creationId xmlns:a16="http://schemas.microsoft.com/office/drawing/2014/main" id="{E2325150-B425-D64E-8521-3723899EDCFB}"/>
                </a:ext>
              </a:extLst>
            </p:cNvPr>
            <p:cNvSpPr/>
            <p:nvPr/>
          </p:nvSpPr>
          <p:spPr>
            <a:xfrm rot="5400000">
              <a:off x="10224085" y="3963531"/>
              <a:ext cx="391188" cy="603894"/>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37112CC-92BD-3743-BDF3-D63042FF42A9}"/>
                </a:ext>
              </a:extLst>
            </p:cNvPr>
            <p:cNvSpPr/>
            <p:nvPr/>
          </p:nvSpPr>
          <p:spPr>
            <a:xfrm>
              <a:off x="6306597" y="3734324"/>
              <a:ext cx="4415030" cy="335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en-US" sz="1400" b="1" dirty="0" err="1">
                  <a:latin typeface="Verdana" panose="020B0604030504040204" pitchFamily="34" charset="0"/>
                  <a:ea typeface="Verdana" panose="020B0604030504040204" pitchFamily="34" charset="0"/>
                  <a:cs typeface="Verdana" panose="020B0604030504040204" pitchFamily="34" charset="0"/>
                </a:rPr>
                <a:t>Psiholoģiskā</a:t>
              </a:r>
              <a:r>
                <a:rPr lang="en-US" sz="1400" b="1" dirty="0">
                  <a:latin typeface="Verdana" panose="020B0604030504040204" pitchFamily="34" charset="0"/>
                  <a:ea typeface="Verdana" panose="020B0604030504040204" pitchFamily="34" charset="0"/>
                  <a:cs typeface="Verdana" panose="020B0604030504040204" pitchFamily="34" charset="0"/>
                </a:rPr>
                <a:t> un </a:t>
              </a:r>
              <a:r>
                <a:rPr lang="en-US" sz="1400" b="1" dirty="0" err="1">
                  <a:latin typeface="Verdana" panose="020B0604030504040204" pitchFamily="34" charset="0"/>
                  <a:ea typeface="Verdana" panose="020B0604030504040204" pitchFamily="34" charset="0"/>
                  <a:cs typeface="Verdana" panose="020B0604030504040204" pitchFamily="34" charset="0"/>
                </a:rPr>
                <a:t>emocionālā</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labklājība</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22" name="Oval 21">
              <a:extLst>
                <a:ext uri="{FF2B5EF4-FFF2-40B4-BE49-F238E27FC236}">
                  <a16:creationId xmlns:a16="http://schemas.microsoft.com/office/drawing/2014/main" id="{5D7A9335-0867-4041-81AA-5C61BFB477B2}"/>
                </a:ext>
              </a:extLst>
            </p:cNvPr>
            <p:cNvSpPr/>
            <p:nvPr/>
          </p:nvSpPr>
          <p:spPr>
            <a:xfrm>
              <a:off x="5924812" y="3642045"/>
              <a:ext cx="520118" cy="520118"/>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5">
                    <a:lumMod val="75000"/>
                  </a:schemeClr>
                </a:solidFill>
              </a:endParaRPr>
            </a:p>
          </p:txBody>
        </p:sp>
        <p:sp>
          <p:nvSpPr>
            <p:cNvPr id="23" name="Rectangle 22">
              <a:extLst>
                <a:ext uri="{FF2B5EF4-FFF2-40B4-BE49-F238E27FC236}">
                  <a16:creationId xmlns:a16="http://schemas.microsoft.com/office/drawing/2014/main" id="{4CF1D65C-0F8B-2345-8172-7853A2303F93}"/>
                </a:ext>
              </a:extLst>
            </p:cNvPr>
            <p:cNvSpPr/>
            <p:nvPr/>
          </p:nvSpPr>
          <p:spPr>
            <a:xfrm>
              <a:off x="6680607" y="4069884"/>
              <a:ext cx="3530126" cy="9815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lv-LV" sz="1200" dirty="0">
                  <a:solidFill>
                    <a:schemeClr val="bg2">
                      <a:lumMod val="25000"/>
                    </a:schemeClr>
                  </a:solidFill>
                  <a:latin typeface="Verdana" panose="020B0604030504040204" pitchFamily="34" charset="0"/>
                  <a:ea typeface="Verdana" panose="020B0604030504040204" pitchFamily="34" charset="0"/>
                </a:rPr>
                <a:t>svarīga </a:t>
              </a:r>
              <a:r>
                <a:rPr lang="lv-LV" sz="1200" dirty="0">
                  <a:solidFill>
                    <a:schemeClr val="bg2">
                      <a:lumMod val="25000"/>
                    </a:schemeClr>
                  </a:solidFill>
                  <a:latin typeface="Verdana" panose="020B0604030504040204" pitchFamily="34" charset="0"/>
                  <a:ea typeface="Verdana" panose="020B0604030504040204" pitchFamily="34" charset="0"/>
                  <a:cs typeface="Times New Roman" panose="02020603050405020304" pitchFamily="18" charset="0"/>
                </a:rPr>
                <a:t>cilvēku atbalstam krīzes situācijās, individuālā potenciāla attīstībai un </a:t>
              </a:r>
              <a:r>
                <a:rPr lang="lv-LV" sz="1200" dirty="0" err="1">
                  <a:solidFill>
                    <a:schemeClr val="bg2">
                      <a:lumMod val="25000"/>
                    </a:schemeClr>
                  </a:solidFill>
                  <a:latin typeface="Verdana" panose="020B0604030504040204" pitchFamily="34" charset="0"/>
                  <a:ea typeface="Verdana" panose="020B0604030504040204" pitchFamily="34" charset="0"/>
                  <a:cs typeface="Times New Roman" panose="02020603050405020304" pitchFamily="18" charset="0"/>
                </a:rPr>
                <a:t>deviantas</a:t>
              </a:r>
              <a:r>
                <a:rPr lang="lv-LV" sz="1200" dirty="0">
                  <a:solidFill>
                    <a:schemeClr val="bg2">
                      <a:lumMod val="25000"/>
                    </a:schemeClr>
                  </a:solidFill>
                  <a:latin typeface="Verdana" panose="020B0604030504040204" pitchFamily="34" charset="0"/>
                  <a:ea typeface="Verdana" panose="020B0604030504040204" pitchFamily="34" charset="0"/>
                  <a:cs typeface="Times New Roman" panose="02020603050405020304" pitchFamily="18" charset="0"/>
                </a:rPr>
                <a:t> uzvedības veidošanās risku mazināšanai, nostiprinot veselību kā vērtību.</a:t>
              </a:r>
            </a:p>
            <a:p>
              <a:pPr algn="just"/>
              <a:endParaRPr lang="en-US" sz="1200" dirty="0">
                <a:solidFill>
                  <a:schemeClr val="bg2">
                    <a:lumMod val="25000"/>
                  </a:schemeClr>
                </a:solidFill>
                <a:latin typeface="Verdana" panose="020B0604030504040204" pitchFamily="34" charset="0"/>
                <a:ea typeface="Verdana" panose="020B0604030504040204" pitchFamily="34" charset="0"/>
              </a:endParaRPr>
            </a:p>
          </p:txBody>
        </p:sp>
      </p:grpSp>
      <p:grpSp>
        <p:nvGrpSpPr>
          <p:cNvPr id="24" name="Group 23">
            <a:extLst>
              <a:ext uri="{FF2B5EF4-FFF2-40B4-BE49-F238E27FC236}">
                <a16:creationId xmlns:a16="http://schemas.microsoft.com/office/drawing/2014/main" id="{8C65E3C1-CE57-3744-B682-DA334D422C7C}"/>
              </a:ext>
            </a:extLst>
          </p:cNvPr>
          <p:cNvGrpSpPr/>
          <p:nvPr/>
        </p:nvGrpSpPr>
        <p:grpSpPr>
          <a:xfrm>
            <a:off x="5833800" y="2188230"/>
            <a:ext cx="5951800" cy="1409351"/>
            <a:chOff x="5924812" y="3642045"/>
            <a:chExt cx="4681788" cy="1409351"/>
          </a:xfrm>
        </p:grpSpPr>
        <p:sp>
          <p:nvSpPr>
            <p:cNvPr id="25" name="Right Triangle 24">
              <a:extLst>
                <a:ext uri="{FF2B5EF4-FFF2-40B4-BE49-F238E27FC236}">
                  <a16:creationId xmlns:a16="http://schemas.microsoft.com/office/drawing/2014/main" id="{B65D9DE0-E751-BB41-86C5-6B8ED25806DB}"/>
                </a:ext>
              </a:extLst>
            </p:cNvPr>
            <p:cNvSpPr/>
            <p:nvPr/>
          </p:nvSpPr>
          <p:spPr>
            <a:xfrm rot="5400000">
              <a:off x="10116299" y="3970771"/>
              <a:ext cx="391188" cy="589413"/>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65B3B1C-EBDE-7845-95A0-FF975CCF1269}"/>
                </a:ext>
              </a:extLst>
            </p:cNvPr>
            <p:cNvSpPr/>
            <p:nvPr/>
          </p:nvSpPr>
          <p:spPr>
            <a:xfrm>
              <a:off x="6306597" y="3734324"/>
              <a:ext cx="4300003" cy="335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en-US" sz="1400" b="1" dirty="0" err="1">
                  <a:latin typeface="Verdana" panose="020B0604030504040204" pitchFamily="34" charset="0"/>
                  <a:ea typeface="Verdana" panose="020B0604030504040204" pitchFamily="34" charset="0"/>
                  <a:cs typeface="Verdana" panose="020B0604030504040204" pitchFamily="34" charset="0"/>
                </a:rPr>
                <a:t>Sociālā</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iekļaušana</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27" name="Oval 26">
              <a:extLst>
                <a:ext uri="{FF2B5EF4-FFF2-40B4-BE49-F238E27FC236}">
                  <a16:creationId xmlns:a16="http://schemas.microsoft.com/office/drawing/2014/main" id="{0D4FC105-9956-2D4A-8233-25C37C48A05C}"/>
                </a:ext>
              </a:extLst>
            </p:cNvPr>
            <p:cNvSpPr/>
            <p:nvPr/>
          </p:nvSpPr>
          <p:spPr>
            <a:xfrm>
              <a:off x="5924812" y="3642045"/>
              <a:ext cx="520118" cy="52011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2">
                    <a:lumMod val="75000"/>
                  </a:schemeClr>
                </a:solidFill>
              </a:endParaRPr>
            </a:p>
          </p:txBody>
        </p:sp>
        <p:sp>
          <p:nvSpPr>
            <p:cNvPr id="28" name="Rectangle 27">
              <a:extLst>
                <a:ext uri="{FF2B5EF4-FFF2-40B4-BE49-F238E27FC236}">
                  <a16:creationId xmlns:a16="http://schemas.microsoft.com/office/drawing/2014/main" id="{CB24CA7E-C5A6-C741-919F-31E161CA206D}"/>
                </a:ext>
              </a:extLst>
            </p:cNvPr>
            <p:cNvSpPr/>
            <p:nvPr/>
          </p:nvSpPr>
          <p:spPr>
            <a:xfrm>
              <a:off x="6680607" y="4069884"/>
              <a:ext cx="3427350" cy="9815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lv-LV"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atbalsta sistēma nelabvēlīgā situācijā esošajiem, kas ietver mērķtiecīgus sociālos pakalpojumus, sociālo palīdzību, sociālā darba un citu sociālā atbalsta pasākumu pieejamību atstumtības riskam un diskriminācijai pakļautām personām.</a:t>
              </a:r>
              <a:endPar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97357196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6863020" cy="459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r>
              <a:rPr dirty="0" err="1"/>
              <a:t>Stipras</a:t>
            </a:r>
            <a:r>
              <a:rPr dirty="0"/>
              <a:t> </a:t>
            </a:r>
            <a:r>
              <a:rPr dirty="0" err="1"/>
              <a:t>ģimenes</a:t>
            </a:r>
            <a:r>
              <a:rPr dirty="0"/>
              <a:t>, </a:t>
            </a:r>
            <a:r>
              <a:rPr dirty="0" err="1"/>
              <a:t>veseli</a:t>
            </a:r>
            <a:r>
              <a:rPr dirty="0"/>
              <a:t> un </a:t>
            </a:r>
            <a:r>
              <a:rPr dirty="0" err="1"/>
              <a:t>aktīvi</a:t>
            </a:r>
            <a:r>
              <a:rPr dirty="0"/>
              <a:t> </a:t>
            </a:r>
            <a:r>
              <a:rPr dirty="0" err="1"/>
              <a:t>cilvēki</a:t>
            </a:r>
            <a:endParaRPr dirty="0"/>
          </a:p>
        </p:txBody>
      </p:sp>
      <p:pic>
        <p:nvPicPr>
          <p:cNvPr id="97" name="Picture 4" descr="Picture 4"/>
          <p:cNvPicPr>
            <a:picLocks noChangeAspect="1"/>
          </p:cNvPicPr>
          <p:nvPr/>
        </p:nvPicPr>
        <p:blipFill>
          <a:blip r:embed="rId2"/>
          <a:stretch>
            <a:fillRect/>
          </a:stretch>
        </p:blipFill>
        <p:spPr>
          <a:xfrm>
            <a:off x="112889" y="110627"/>
            <a:ext cx="646269" cy="633316"/>
          </a:xfrm>
          <a:prstGeom prst="rect">
            <a:avLst/>
          </a:prstGeom>
          <a:ln w="12700">
            <a:miter lim="400000"/>
          </a:ln>
          <a:effectLst>
            <a:reflection stA="50000" endPos="40000" dir="5400000" sy="-100000" algn="bl" rotWithShape="0"/>
          </a:effectLst>
        </p:spPr>
      </p:pic>
      <p:sp>
        <p:nvSpPr>
          <p:cNvPr id="98" name="Rectangle 3"/>
          <p:cNvSpPr txBox="1"/>
          <p:nvPr/>
        </p:nvSpPr>
        <p:spPr>
          <a:xfrm>
            <a:off x="872045" y="490785"/>
            <a:ext cx="5098508"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r>
              <a:rPr dirty="0" err="1"/>
              <a:t>Uz</a:t>
            </a:r>
            <a:r>
              <a:rPr dirty="0"/>
              <a:t> </a:t>
            </a:r>
            <a:r>
              <a:rPr dirty="0" err="1"/>
              <a:t>cilvēku</a:t>
            </a:r>
            <a:r>
              <a:rPr dirty="0"/>
              <a:t> </a:t>
            </a:r>
            <a:r>
              <a:rPr dirty="0" err="1"/>
              <a:t>centrēta</a:t>
            </a:r>
            <a:r>
              <a:rPr dirty="0"/>
              <a:t> </a:t>
            </a:r>
            <a:r>
              <a:rPr dirty="0" err="1"/>
              <a:t>veselības</a:t>
            </a:r>
            <a:r>
              <a:rPr dirty="0"/>
              <a:t> </a:t>
            </a:r>
            <a:r>
              <a:rPr dirty="0" err="1"/>
              <a:t>aprūpe</a:t>
            </a:r>
            <a:r>
              <a:rPr lang="lv-LV" dirty="0"/>
              <a:t> 1</a:t>
            </a:r>
            <a:endParaRPr dirty="0"/>
          </a:p>
        </p:txBody>
      </p:sp>
      <p:grpSp>
        <p:nvGrpSpPr>
          <p:cNvPr id="101" name="Group"/>
          <p:cNvGrpSpPr/>
          <p:nvPr/>
        </p:nvGrpSpPr>
        <p:grpSpPr>
          <a:xfrm>
            <a:off x="968162" y="1013357"/>
            <a:ext cx="3201861" cy="5526097"/>
            <a:chOff x="-2" y="0"/>
            <a:chExt cx="3201860" cy="5526094"/>
          </a:xfrm>
        </p:grpSpPr>
        <p:sp>
          <p:nvSpPr>
            <p:cNvPr id="99" name="Lielākie rīcības virziena IZAICINĀJUMI:…"/>
            <p:cNvSpPr txBox="1"/>
            <p:nvPr/>
          </p:nvSpPr>
          <p:spPr>
            <a:xfrm>
              <a:off x="-2" y="1371116"/>
              <a:ext cx="3201860" cy="41549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pPr>
                <a:defRPr b="1">
                  <a:latin typeface="Verdana"/>
                  <a:ea typeface="Verdana"/>
                  <a:cs typeface="Verdana"/>
                  <a:sym typeface="Verdana"/>
                </a:defRPr>
              </a:pPr>
              <a:endParaRPr dirty="0"/>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Cilvēkresursu (</a:t>
              </a:r>
              <a:r>
                <a:rPr lang="lv-LV" sz="1400" dirty="0" err="1">
                  <a:latin typeface="Verdana" panose="020B0604030504040204" pitchFamily="34" charset="0"/>
                  <a:ea typeface="Verdana" panose="020B0604030504040204" pitchFamily="34" charset="0"/>
                  <a:cs typeface="Verdana" panose="020B0604030504040204" pitchFamily="34" charset="0"/>
                </a:rPr>
                <a:t>ārstu,māsu</a:t>
              </a:r>
              <a:r>
                <a:rPr lang="lv-LV" sz="1400" dirty="0">
                  <a:latin typeface="Verdana" panose="020B0604030504040204" pitchFamily="34" charset="0"/>
                  <a:ea typeface="Verdana" panose="020B0604030504040204" pitchFamily="34" charset="0"/>
                  <a:cs typeface="Verdana" panose="020B0604030504040204" pitchFamily="34" charset="0"/>
                </a:rPr>
                <a:t>) trūkums</a:t>
              </a:r>
            </a:p>
            <a:p>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Veselības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aprūpes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kvalitātes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rādītāji</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vieni</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no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zemākajiem</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ES</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Mirstība</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no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sirds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un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asinsvadu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slimībām</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un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insulta</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Depresiju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Latvijā</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diagnosticē</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pārāk</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reti</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1096733" y="0"/>
              <a:ext cx="1008393"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4" name="Group"/>
          <p:cNvGrpSpPr/>
          <p:nvPr/>
        </p:nvGrpSpPr>
        <p:grpSpPr>
          <a:xfrm>
            <a:off x="4569880" y="1013357"/>
            <a:ext cx="2190612" cy="5516055"/>
            <a:chOff x="-84506" y="0"/>
            <a:chExt cx="2190610" cy="5516051"/>
          </a:xfrm>
        </p:grpSpPr>
        <p:sp>
          <p:nvSpPr>
            <p:cNvPr id="102" name="Rīcības virziena INDIKATORI:…"/>
            <p:cNvSpPr txBox="1"/>
            <p:nvPr/>
          </p:nvSpPr>
          <p:spPr>
            <a:xfrm>
              <a:off x="-84506" y="1361074"/>
              <a:ext cx="2190610" cy="4154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dirty="0" err="1"/>
                <a:t>Rīcības</a:t>
              </a:r>
              <a:r>
                <a:rPr dirty="0"/>
                <a:t> </a:t>
              </a:r>
              <a:r>
                <a:rPr dirty="0" err="1"/>
                <a:t>virziena</a:t>
              </a:r>
              <a:r>
                <a:rPr dirty="0"/>
                <a:t> </a:t>
              </a:r>
              <a:r>
                <a:rPr dirty="0">
                  <a:solidFill>
                    <a:srgbClr val="9D2235"/>
                  </a:solidFill>
                </a:rPr>
                <a:t>INDIKATORI</a:t>
              </a:r>
              <a:r>
                <a:rPr dirty="0"/>
                <a:t>:</a:t>
              </a:r>
              <a:endParaRPr lang="lv-LV" dirty="0"/>
            </a:p>
            <a:p>
              <a:pP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Veselīgi nodzīvotie mūža gadi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vīriešiem un sievietēm</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Veselības aprūpes pakalpojumu pieejamība</a:t>
              </a: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Tiešmaksājumu īpatsvars veselības aprūpē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no kopējiem veselības izdevumiem</a:t>
              </a:r>
            </a:p>
          </p:txBody>
        </p:sp>
        <p:sp>
          <p:nvSpPr>
            <p:cNvPr id="103" name="Microscope"/>
            <p:cNvSpPr/>
            <p:nvPr/>
          </p:nvSpPr>
          <p:spPr>
            <a:xfrm>
              <a:off x="674520" y="0"/>
              <a:ext cx="841568"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7" name="Group"/>
          <p:cNvGrpSpPr/>
          <p:nvPr/>
        </p:nvGrpSpPr>
        <p:grpSpPr>
          <a:xfrm>
            <a:off x="7061630" y="1106842"/>
            <a:ext cx="4752528" cy="5560160"/>
            <a:chOff x="-813647" y="31929"/>
            <a:chExt cx="4752524" cy="5560156"/>
          </a:xfrm>
        </p:grpSpPr>
        <p:sp>
          <p:nvSpPr>
            <p:cNvPr id="105" name="Galvenie UZDEVUMI šajā rīcības virzienā:…"/>
            <p:cNvSpPr txBox="1"/>
            <p:nvPr/>
          </p:nvSpPr>
          <p:spPr>
            <a:xfrm>
              <a:off x="-813647" y="1252443"/>
              <a:ext cx="4752524" cy="43396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Valsts apmaksāto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veselības aprūpes pakalpojumu pieejamības uzlabošana prioritāri mātes un bērna veselības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aprūpes jomā un jomās, kam ir būtiska ietekme uz priekšlaicīgu mirstību un darbspēju zudumu</a:t>
              </a:r>
            </a:p>
            <a:p>
              <a:endParaRPr lang="lv-LV" sz="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Optimāla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ārstniecības personu skaita nodrošināšana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valsts apmaksāto veselības aprūpes pakalpojumu sektorā, attīstot motivācijas rīkus un nodrošinot zināšanu, prasmju un kompetenču pilnveidošanu</a:t>
              </a:r>
            </a:p>
            <a:p>
              <a:endParaRPr lang="lv-LV" sz="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Veselības aprūpes kvalitātes un efektivitātes uzlabošana</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attīstot veselības aprūpes kvalitātes sistēmu, stiprinot primāro veselības aprūpi, slimību profilaksi un agrīnu diagnostiku</a:t>
              </a:r>
            </a:p>
          </p:txBody>
        </p:sp>
        <p:sp>
          <p:nvSpPr>
            <p:cNvPr id="106" name="Calculator"/>
            <p:cNvSpPr/>
            <p:nvPr/>
          </p:nvSpPr>
          <p:spPr>
            <a:xfrm>
              <a:off x="1043437" y="31929"/>
              <a:ext cx="719585"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spTree>
    <p:extLst>
      <p:ext uri="{BB962C8B-B14F-4D97-AF65-F5344CB8AC3E}">
        <p14:creationId xmlns:p14="http://schemas.microsoft.com/office/powerpoint/2010/main" val="1332756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6863020" cy="459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r>
              <a:rPr dirty="0" err="1"/>
              <a:t>Stipras</a:t>
            </a:r>
            <a:r>
              <a:rPr dirty="0"/>
              <a:t> </a:t>
            </a:r>
            <a:r>
              <a:rPr dirty="0" err="1"/>
              <a:t>ģimenes</a:t>
            </a:r>
            <a:r>
              <a:rPr dirty="0"/>
              <a:t>, </a:t>
            </a:r>
            <a:r>
              <a:rPr dirty="0" err="1"/>
              <a:t>veseli</a:t>
            </a:r>
            <a:r>
              <a:rPr dirty="0"/>
              <a:t> un </a:t>
            </a:r>
            <a:r>
              <a:rPr dirty="0" err="1"/>
              <a:t>aktīvi</a:t>
            </a:r>
            <a:r>
              <a:rPr dirty="0"/>
              <a:t> </a:t>
            </a:r>
            <a:r>
              <a:rPr dirty="0" err="1"/>
              <a:t>cilvēki</a:t>
            </a:r>
            <a:endParaRPr dirty="0"/>
          </a:p>
        </p:txBody>
      </p:sp>
      <p:pic>
        <p:nvPicPr>
          <p:cNvPr id="97" name="Picture 4" descr="Picture 4"/>
          <p:cNvPicPr>
            <a:picLocks noChangeAspect="1"/>
          </p:cNvPicPr>
          <p:nvPr/>
        </p:nvPicPr>
        <p:blipFill>
          <a:blip r:embed="rId2"/>
          <a:stretch>
            <a:fillRect/>
          </a:stretch>
        </p:blipFill>
        <p:spPr>
          <a:xfrm>
            <a:off x="112889" y="110627"/>
            <a:ext cx="646269" cy="633316"/>
          </a:xfrm>
          <a:prstGeom prst="rect">
            <a:avLst/>
          </a:prstGeom>
          <a:ln w="12700">
            <a:miter lim="400000"/>
          </a:ln>
          <a:effectLst>
            <a:reflection stA="50000" endPos="40000" dir="5400000" sy="-100000" algn="bl" rotWithShape="0"/>
          </a:effectLst>
        </p:spPr>
      </p:pic>
      <p:sp>
        <p:nvSpPr>
          <p:cNvPr id="98" name="Rectangle 3"/>
          <p:cNvSpPr txBox="1"/>
          <p:nvPr/>
        </p:nvSpPr>
        <p:spPr>
          <a:xfrm>
            <a:off x="872045" y="490785"/>
            <a:ext cx="5098508"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r>
              <a:rPr dirty="0" err="1"/>
              <a:t>Uz</a:t>
            </a:r>
            <a:r>
              <a:rPr dirty="0"/>
              <a:t> </a:t>
            </a:r>
            <a:r>
              <a:rPr dirty="0" err="1"/>
              <a:t>cilvēku</a:t>
            </a:r>
            <a:r>
              <a:rPr dirty="0"/>
              <a:t> </a:t>
            </a:r>
            <a:r>
              <a:rPr dirty="0" err="1"/>
              <a:t>centrēta</a:t>
            </a:r>
            <a:r>
              <a:rPr dirty="0"/>
              <a:t> </a:t>
            </a:r>
            <a:r>
              <a:rPr dirty="0" err="1"/>
              <a:t>veselības</a:t>
            </a:r>
            <a:r>
              <a:rPr dirty="0"/>
              <a:t> </a:t>
            </a:r>
            <a:r>
              <a:rPr dirty="0" err="1"/>
              <a:t>aprūpe</a:t>
            </a:r>
            <a:r>
              <a:rPr lang="lv-LV" dirty="0"/>
              <a:t> 2</a:t>
            </a:r>
            <a:endParaRPr dirty="0"/>
          </a:p>
        </p:txBody>
      </p:sp>
      <p:grpSp>
        <p:nvGrpSpPr>
          <p:cNvPr id="101" name="Group"/>
          <p:cNvGrpSpPr/>
          <p:nvPr/>
        </p:nvGrpSpPr>
        <p:grpSpPr>
          <a:xfrm>
            <a:off x="968162" y="1013357"/>
            <a:ext cx="3201861" cy="5526097"/>
            <a:chOff x="-2" y="0"/>
            <a:chExt cx="3201860" cy="5526094"/>
          </a:xfrm>
        </p:grpSpPr>
        <p:sp>
          <p:nvSpPr>
            <p:cNvPr id="99" name="Lielākie rīcības virziena IZAICINĀJUMI:…"/>
            <p:cNvSpPr txBox="1"/>
            <p:nvPr/>
          </p:nvSpPr>
          <p:spPr>
            <a:xfrm>
              <a:off x="-2" y="1371116"/>
              <a:ext cx="3201860" cy="41549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pPr>
                <a:defRPr b="1">
                  <a:latin typeface="Verdana"/>
                  <a:ea typeface="Verdana"/>
                  <a:cs typeface="Verdana"/>
                  <a:sym typeface="Verdana"/>
                </a:defRPr>
              </a:pPr>
              <a:endParaRPr dirty="0"/>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Ar garīgo veselību saistītas diagnozes nav iekļautas 5 visbiežāk uzstādīto diagnožu sarakstā pacientiem, kas izdarījuši pašnāvību</a:t>
              </a:r>
            </a:p>
            <a:p>
              <a:pPr marL="285750" indent="-285750">
                <a:buFont typeface="Arial" panose="020B0604020202020204" pitchFamily="34" charset="0"/>
                <a:buChar char="•"/>
              </a:pP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Nepietiekamu izmeklējumu dēļ nereti vēzis tiek diagnosticēts vēlīnās stadijās</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Nākotnē</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pieaugs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veselības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aprūpes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vajadzības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285750" indent="-285750">
                <a:buFont typeface="Arial" panose="020B0604020202020204" pitchFamily="34" charset="0"/>
                <a:buChar char="•"/>
              </a:pP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1096733" y="0"/>
              <a:ext cx="1008393"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4" name="Group"/>
          <p:cNvGrpSpPr/>
          <p:nvPr/>
        </p:nvGrpSpPr>
        <p:grpSpPr>
          <a:xfrm>
            <a:off x="4569880" y="1013357"/>
            <a:ext cx="2190612" cy="4869724"/>
            <a:chOff x="-84506" y="0"/>
            <a:chExt cx="2190610" cy="4869721"/>
          </a:xfrm>
        </p:grpSpPr>
        <p:sp>
          <p:nvSpPr>
            <p:cNvPr id="102" name="Rīcības virziena INDIKATORI:…"/>
            <p:cNvSpPr txBox="1"/>
            <p:nvPr/>
          </p:nvSpPr>
          <p:spPr>
            <a:xfrm>
              <a:off x="-84506" y="1361074"/>
              <a:ext cx="2190610" cy="35086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dirty="0" err="1"/>
                <a:t>Rīcības</a:t>
              </a:r>
              <a:r>
                <a:rPr dirty="0"/>
                <a:t> </a:t>
              </a:r>
              <a:r>
                <a:rPr dirty="0" err="1"/>
                <a:t>virziena</a:t>
              </a:r>
              <a:r>
                <a:rPr dirty="0"/>
                <a:t> </a:t>
              </a:r>
              <a:r>
                <a:rPr dirty="0">
                  <a:solidFill>
                    <a:srgbClr val="9D2235"/>
                  </a:solidFill>
                </a:rPr>
                <a:t>INDIKATORI</a:t>
              </a:r>
              <a:r>
                <a:rPr dirty="0"/>
                <a:t>:</a:t>
              </a:r>
              <a:endParaRPr lang="lv-LV" dirty="0"/>
            </a:p>
            <a:p>
              <a:pP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Klientu apmierinātība ar veselības aprūpes pakalpojumiem</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Attālināmā/ novēršamā mirstība</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Profesionāli aktīvo ārstu un māsu skaits uz 100 000 iedzīvotāju</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3" name="Microscope"/>
            <p:cNvSpPr/>
            <p:nvPr/>
          </p:nvSpPr>
          <p:spPr>
            <a:xfrm>
              <a:off x="674520" y="0"/>
              <a:ext cx="841568"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7" name="Group"/>
          <p:cNvGrpSpPr/>
          <p:nvPr/>
        </p:nvGrpSpPr>
        <p:grpSpPr>
          <a:xfrm>
            <a:off x="7061630" y="987054"/>
            <a:ext cx="4752528" cy="5064395"/>
            <a:chOff x="-813647" y="-87859"/>
            <a:chExt cx="4752524" cy="5064392"/>
          </a:xfrm>
        </p:grpSpPr>
        <p:sp>
          <p:nvSpPr>
            <p:cNvPr id="105" name="Galvenie UZDEVUMI šajā rīcības virzienā:…"/>
            <p:cNvSpPr txBox="1"/>
            <p:nvPr/>
          </p:nvSpPr>
          <p:spPr>
            <a:xfrm>
              <a:off x="-813647" y="1252443"/>
              <a:ext cx="4752524" cy="37240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Multidisciplināru</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 un starpnozaru sadarbībā balstītu pakalpojumu attīstīšana pacientiem ar hroniskām slimībām</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īpaši psihiskām slimībām, atkarībām, infekcijas slimībām, geriatrijas un nedziedināmi slimiem pacientiem</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Veselības aprūpes pārvaldības stiprināšana</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uzlabojot datu </a:t>
              </a:r>
              <a:r>
                <a:rPr lang="lv-LV"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digitalizāciju</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analītiku, attīstot ārstniecības iestāžu sadarbības teritorijas, infrastruktūru, īpaši psihiatrijā, rehabilitācijā un nedziedināmi slimo pacientu aprūpē</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6" name="Calculator"/>
            <p:cNvSpPr/>
            <p:nvPr/>
          </p:nvSpPr>
          <p:spPr>
            <a:xfrm>
              <a:off x="1043437" y="-87859"/>
              <a:ext cx="719585"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spTree>
    <p:extLst>
      <p:ext uri="{BB962C8B-B14F-4D97-AF65-F5344CB8AC3E}">
        <p14:creationId xmlns:p14="http://schemas.microsoft.com/office/powerpoint/2010/main" val="3692089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6863020" cy="459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r>
              <a:rPr dirty="0" err="1"/>
              <a:t>Stipras</a:t>
            </a:r>
            <a:r>
              <a:rPr dirty="0"/>
              <a:t> </a:t>
            </a:r>
            <a:r>
              <a:rPr dirty="0" err="1"/>
              <a:t>ģimenes</a:t>
            </a:r>
            <a:r>
              <a:rPr dirty="0"/>
              <a:t>, </a:t>
            </a:r>
            <a:r>
              <a:rPr dirty="0" err="1"/>
              <a:t>veseli</a:t>
            </a:r>
            <a:r>
              <a:rPr dirty="0"/>
              <a:t> un </a:t>
            </a:r>
            <a:r>
              <a:rPr dirty="0" err="1"/>
              <a:t>aktīvi</a:t>
            </a:r>
            <a:r>
              <a:rPr dirty="0"/>
              <a:t> </a:t>
            </a:r>
            <a:r>
              <a:rPr dirty="0" err="1"/>
              <a:t>cilvēki</a:t>
            </a:r>
            <a:endParaRPr dirty="0"/>
          </a:p>
        </p:txBody>
      </p:sp>
      <p:pic>
        <p:nvPicPr>
          <p:cNvPr id="97" name="Picture 4" descr="Picture 4"/>
          <p:cNvPicPr>
            <a:picLocks noChangeAspect="1"/>
          </p:cNvPicPr>
          <p:nvPr/>
        </p:nvPicPr>
        <p:blipFill>
          <a:blip r:embed="rId2"/>
          <a:stretch>
            <a:fillRect/>
          </a:stretch>
        </p:blipFill>
        <p:spPr>
          <a:xfrm>
            <a:off x="112889" y="110627"/>
            <a:ext cx="646269" cy="633316"/>
          </a:xfrm>
          <a:prstGeom prst="rect">
            <a:avLst/>
          </a:prstGeom>
          <a:ln w="12700">
            <a:miter lim="400000"/>
          </a:ln>
          <a:effectLst>
            <a:reflection stA="50000" endPos="40000" dir="5400000" sy="-100000" algn="bl" rotWithShape="0"/>
          </a:effectLst>
        </p:spPr>
      </p:pic>
      <p:sp>
        <p:nvSpPr>
          <p:cNvPr id="98" name="Rectangle 3"/>
          <p:cNvSpPr txBox="1"/>
          <p:nvPr/>
        </p:nvSpPr>
        <p:spPr>
          <a:xfrm>
            <a:off x="872045" y="490785"/>
            <a:ext cx="5282852"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Psiholoģiskā un emocionālā labklājība 1</a:t>
            </a:r>
          </a:p>
        </p:txBody>
      </p:sp>
      <p:grpSp>
        <p:nvGrpSpPr>
          <p:cNvPr id="101" name="Group"/>
          <p:cNvGrpSpPr/>
          <p:nvPr/>
        </p:nvGrpSpPr>
        <p:grpSpPr>
          <a:xfrm>
            <a:off x="968162" y="1013357"/>
            <a:ext cx="3201861" cy="5526097"/>
            <a:chOff x="-2" y="0"/>
            <a:chExt cx="3201860" cy="5526094"/>
          </a:xfrm>
        </p:grpSpPr>
        <p:sp>
          <p:nvSpPr>
            <p:cNvPr id="99" name="Lielākie rīcības virziena IZAICINĀJUMI:…"/>
            <p:cNvSpPr txBox="1"/>
            <p:nvPr/>
          </p:nvSpPr>
          <p:spPr>
            <a:xfrm>
              <a:off x="-2" y="1371116"/>
              <a:ext cx="3201860" cy="41549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pPr>
                <a:defRPr b="1">
                  <a:latin typeface="Verdana"/>
                  <a:ea typeface="Verdana"/>
                  <a:cs typeface="Verdana"/>
                  <a:sym typeface="Verdana"/>
                </a:defRPr>
              </a:pPr>
              <a:endParaRPr dirty="0"/>
            </a:p>
            <a:p>
              <a:pPr marL="285750" indent="-285750">
                <a:buFont typeface="Arial" panose="020B0604020202020204" pitchFamily="34" charset="0"/>
                <a:buChar char="•"/>
              </a:pP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Paredzamais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mūža</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ilgums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viens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no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zemākajiem</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Eiropā</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Iemesls - smēķēšana un alkohola lietošana</a:t>
              </a: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Priekšlaicīgas mirstības rādītāji satiksmes negadījumu, plaušu vēža un ar alkoholu saistītu saslimšanu dēļ augsti</a:t>
              </a: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N</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eliel</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profilaksei</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paredzēto</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izdevumu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apmērs</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2% no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veselības</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izdevumiem</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pPr marL="285750" indent="-285750">
                <a:buFont typeface="Arial" panose="020B0604020202020204" pitchFamily="34" charset="0"/>
                <a:buChar char="•"/>
              </a:pP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1096733" y="0"/>
              <a:ext cx="1008393"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4" name="Group"/>
          <p:cNvGrpSpPr/>
          <p:nvPr/>
        </p:nvGrpSpPr>
        <p:grpSpPr>
          <a:xfrm>
            <a:off x="4569880" y="1013357"/>
            <a:ext cx="2190612" cy="4223393"/>
            <a:chOff x="-84506" y="0"/>
            <a:chExt cx="2190610" cy="4223392"/>
          </a:xfrm>
        </p:grpSpPr>
        <p:sp>
          <p:nvSpPr>
            <p:cNvPr id="102" name="Rīcības virziena INDIKATORI:…"/>
            <p:cNvSpPr txBox="1"/>
            <p:nvPr/>
          </p:nvSpPr>
          <p:spPr>
            <a:xfrm>
              <a:off x="-84506" y="1361075"/>
              <a:ext cx="2190610" cy="28623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dirty="0" err="1"/>
                <a:t>Rīcības</a:t>
              </a:r>
              <a:r>
                <a:rPr dirty="0"/>
                <a:t> </a:t>
              </a:r>
              <a:r>
                <a:rPr dirty="0" err="1"/>
                <a:t>virziena</a:t>
              </a:r>
              <a:r>
                <a:rPr dirty="0"/>
                <a:t> </a:t>
              </a:r>
              <a:r>
                <a:rPr dirty="0">
                  <a:solidFill>
                    <a:srgbClr val="9D2235"/>
                  </a:solidFill>
                </a:rPr>
                <a:t>INDIKATORI</a:t>
              </a:r>
              <a:r>
                <a:rPr dirty="0"/>
                <a:t>:</a:t>
              </a:r>
              <a:endParaRPr lang="lv-LV" dirty="0"/>
            </a:p>
            <a:p>
              <a:pP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Potenciāli zaudētie mūža gadi</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Mirstība no ārējiem nāves cēloņiem</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Apmierinātība ar dzīvi sabiedrībā</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3" name="Microscope"/>
            <p:cNvSpPr/>
            <p:nvPr/>
          </p:nvSpPr>
          <p:spPr>
            <a:xfrm>
              <a:off x="674520" y="0"/>
              <a:ext cx="841568"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7" name="Group"/>
          <p:cNvGrpSpPr/>
          <p:nvPr/>
        </p:nvGrpSpPr>
        <p:grpSpPr>
          <a:xfrm>
            <a:off x="7061630" y="987054"/>
            <a:ext cx="4752528" cy="5495282"/>
            <a:chOff x="-813647" y="-87859"/>
            <a:chExt cx="4752524" cy="5495280"/>
          </a:xfrm>
        </p:grpSpPr>
        <p:sp>
          <p:nvSpPr>
            <p:cNvPr id="105" name="Galvenie UZDEVUMI šajā rīcības virzienā:…"/>
            <p:cNvSpPr txBox="1"/>
            <p:nvPr/>
          </p:nvSpPr>
          <p:spPr>
            <a:xfrm>
              <a:off x="-813647" y="1252443"/>
              <a:ext cx="4752524" cy="41549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Psihiskās un emocionālās veselības stiprināšana sabiedrībā</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īstenojot uz mērķa grupām orientētus profilakses pasākumus un intervenci, paplašinot sabiedrības zināšanas un nodrošinot monitoringu</a:t>
              </a: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Atbalsts vecāku prasmju pilnveidošanai</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uzlabojot bērnu psiholoģisko un emocionālo labklājību un mazinot psihiskās veselības un mācīšanās traucējumu veidošanās riskus nākotnē</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Pierādījumos balstīti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efektīvi un inovatīvi risinājumi atkarību izraisošo vielu un procesu izplatības ierobežošanai</a:t>
              </a:r>
            </a:p>
          </p:txBody>
        </p:sp>
        <p:sp>
          <p:nvSpPr>
            <p:cNvPr id="106" name="Calculator"/>
            <p:cNvSpPr/>
            <p:nvPr/>
          </p:nvSpPr>
          <p:spPr>
            <a:xfrm>
              <a:off x="1043437" y="-87859"/>
              <a:ext cx="719585"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spTree>
    <p:extLst>
      <p:ext uri="{BB962C8B-B14F-4D97-AF65-F5344CB8AC3E}">
        <p14:creationId xmlns:p14="http://schemas.microsoft.com/office/powerpoint/2010/main" val="348959078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8DABDA4D-C2FE-6E4B-B35F-718A69A5BD8B}"/>
              </a:ext>
            </a:extLst>
          </p:cNvPr>
          <p:cNvSpPr/>
          <p:nvPr/>
        </p:nvSpPr>
        <p:spPr>
          <a:xfrm>
            <a:off x="4595340" y="4523442"/>
            <a:ext cx="3546079" cy="2001605"/>
          </a:xfrm>
          <a:prstGeom prst="parallelogram">
            <a:avLst>
              <a:gd name="adj" fmla="val 40069"/>
            </a:avLst>
          </a:prstGeom>
          <a:gradFill>
            <a:gsLst>
              <a:gs pos="0">
                <a:schemeClr val="tx1">
                  <a:alpha val="0"/>
                </a:schemeClr>
              </a:gs>
              <a:gs pos="100000">
                <a:schemeClr val="tx1">
                  <a:alpha val="5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2">
            <a:extLst>
              <a:ext uri="{FF2B5EF4-FFF2-40B4-BE49-F238E27FC236}">
                <a16:creationId xmlns:a16="http://schemas.microsoft.com/office/drawing/2014/main" id="{F6DE6762-CE59-6946-9F75-AABBD27AF76F}"/>
              </a:ext>
            </a:extLst>
          </p:cNvPr>
          <p:cNvSpPr/>
          <p:nvPr/>
        </p:nvSpPr>
        <p:spPr>
          <a:xfrm>
            <a:off x="8601701" y="4523442"/>
            <a:ext cx="3546079" cy="2001605"/>
          </a:xfrm>
          <a:prstGeom prst="parallelogram">
            <a:avLst>
              <a:gd name="adj" fmla="val 40069"/>
            </a:avLst>
          </a:prstGeom>
          <a:gradFill>
            <a:gsLst>
              <a:gs pos="0">
                <a:schemeClr val="tx1">
                  <a:alpha val="0"/>
                </a:schemeClr>
              </a:gs>
              <a:gs pos="100000">
                <a:schemeClr val="tx1">
                  <a:alpha val="5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A99FC1CF-8938-C845-AD5E-2448841B9270}"/>
              </a:ext>
            </a:extLst>
          </p:cNvPr>
          <p:cNvSpPr/>
          <p:nvPr/>
        </p:nvSpPr>
        <p:spPr>
          <a:xfrm>
            <a:off x="643448" y="4508252"/>
            <a:ext cx="3546079" cy="2001605"/>
          </a:xfrm>
          <a:prstGeom prst="parallelogram">
            <a:avLst>
              <a:gd name="adj" fmla="val 40228"/>
            </a:avLst>
          </a:prstGeom>
          <a:gradFill>
            <a:gsLst>
              <a:gs pos="0">
                <a:schemeClr val="tx1">
                  <a:alpha val="0"/>
                </a:schemeClr>
              </a:gs>
              <a:gs pos="100000">
                <a:schemeClr val="tx1">
                  <a:alpha val="5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608FEE43-19D2-EE4F-9F98-65139C44A5B6}"/>
              </a:ext>
            </a:extLst>
          </p:cNvPr>
          <p:cNvSpPr/>
          <p:nvPr/>
        </p:nvSpPr>
        <p:spPr>
          <a:xfrm flipH="1" flipV="1">
            <a:off x="234577" y="2171468"/>
            <a:ext cx="408871" cy="304798"/>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6B4F98-AD98-4E40-86C1-47162F33C2E8}"/>
              </a:ext>
            </a:extLst>
          </p:cNvPr>
          <p:cNvSpPr/>
          <p:nvPr/>
        </p:nvSpPr>
        <p:spPr>
          <a:xfrm>
            <a:off x="643448" y="1949648"/>
            <a:ext cx="2715491" cy="4560209"/>
          </a:xfrm>
          <a:prstGeom prst="rect">
            <a:avLst/>
          </a:prstGeom>
          <a:solidFill>
            <a:schemeClr val="bg1"/>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457200" rIns="182880" bIns="91440" rtlCol="0" anchor="t"/>
          <a:lstStyle/>
          <a:p>
            <a:pPr algn="just"/>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NAP2027 = Latvijas Nacionālais attīstības plāns 2021.-2027.gadam.</a:t>
            </a:r>
            <a:endParaRPr lang="en-US"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Nacionālais attīstības plāns </a:t>
            </a:r>
            <a:r>
              <a:rPr lang="lv-LV" sz="11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nosaka lielākos valsts budžeta ieguldījumus</a:t>
            </a:r>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Latvijas attīstībā </a:t>
            </a:r>
            <a:r>
              <a:rPr lang="lv-LV" sz="11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7 gadu periodā</a:t>
            </a:r>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Tas ietver valsts attīstības </a:t>
            </a:r>
            <a:r>
              <a:rPr lang="lv-LV" sz="11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mērķus </a:t>
            </a:r>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un </a:t>
            </a:r>
            <a:r>
              <a:rPr lang="lv-LV" sz="11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investīciju virzienus</a:t>
            </a:r>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kā arī plānotās </a:t>
            </a:r>
            <a:r>
              <a:rPr lang="lv-LV" sz="11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reformas </a:t>
            </a:r>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un politikas izmaiņas. </a:t>
            </a:r>
            <a:endParaRPr lang="en-US"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Plānu īsteno galvenokārt ar publiskiem resursiem, to atbalsta arī privātais un pašvaldību finansējums, kā arī ārvalstu finanšu palīdzība.  Arī Eiropas Savienības fondu resursi ir </a:t>
            </a:r>
            <a:r>
              <a:rPr lang="lv-LV" sz="11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ieguldījums Latvijas iedzīvotāju nākotnē</a:t>
            </a:r>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atbalstot un līdzfinansējot Nacionālā attīstības plāna īstenošanu.</a:t>
            </a:r>
            <a:endParaRPr lang="en-US"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ight Triangle 7">
            <a:extLst>
              <a:ext uri="{FF2B5EF4-FFF2-40B4-BE49-F238E27FC236}">
                <a16:creationId xmlns:a16="http://schemas.microsoft.com/office/drawing/2014/main" id="{1180A1F1-80D9-6A4A-BBA2-FCCDCEAA9B7F}"/>
              </a:ext>
            </a:extLst>
          </p:cNvPr>
          <p:cNvSpPr/>
          <p:nvPr/>
        </p:nvSpPr>
        <p:spPr>
          <a:xfrm flipH="1" flipV="1">
            <a:off x="4189527" y="2171468"/>
            <a:ext cx="408871" cy="30479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D93D8E5-91E7-8D44-B6F7-8E3ECC80F1FD}"/>
              </a:ext>
            </a:extLst>
          </p:cNvPr>
          <p:cNvSpPr/>
          <p:nvPr/>
        </p:nvSpPr>
        <p:spPr>
          <a:xfrm>
            <a:off x="4598398" y="1949648"/>
            <a:ext cx="2715491" cy="4560209"/>
          </a:xfrm>
          <a:prstGeom prst="rect">
            <a:avLst/>
          </a:prstGeom>
          <a:solidFill>
            <a:schemeClr val="bg1"/>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algn="just"/>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Plānojot attīstību nākotnē, mēs nesākam no “baltas lapas”, bet raugāmies uz labajām lietām un iesāktajiem darbiem, kas jāturpina, lai nodrošinātu </a:t>
            </a:r>
            <a:r>
              <a:rPr lang="lv-LV" sz="11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stabilu un ilgtspējīgu izaugsmi</a:t>
            </a:r>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Plānojot, ko noteikt kā prioritāri darāmo, domas dalās, tāpēc valsts mērķi un sasniedzamie rezultāti tiek izvirzīti ar </a:t>
            </a:r>
            <a:r>
              <a:rPr lang="lv-LV" sz="11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augstu atbildību</a:t>
            </a:r>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balstoties uz </a:t>
            </a:r>
            <a:r>
              <a:rPr lang="lv-LV" sz="11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datu analīzi</a:t>
            </a:r>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un </a:t>
            </a:r>
            <a:r>
              <a:rPr lang="lv-LV" sz="11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sadarbojoties </a:t>
            </a:r>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ar nozaru ekspertiem, zinātniekiem un uzņēmējiem.</a:t>
            </a:r>
            <a:endParaRPr lang="en-US"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Vienlaikus, ņemam vērā </a:t>
            </a:r>
            <a:r>
              <a:rPr lang="lv-LV" sz="11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izaicinājumus</a:t>
            </a:r>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ar kuriem saskaramies ne tikai Latvijā, bet arī </a:t>
            </a:r>
            <a:r>
              <a:rPr lang="lv-LV" sz="11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visā pasaulē</a:t>
            </a:r>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un kuru risināšanai jāpievērš uzmanība kā individuālā līmenī, tā arī reģionālā un valsts mērogā.</a:t>
            </a:r>
            <a:endParaRPr lang="en-US"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ight Triangle 9">
            <a:extLst>
              <a:ext uri="{FF2B5EF4-FFF2-40B4-BE49-F238E27FC236}">
                <a16:creationId xmlns:a16="http://schemas.microsoft.com/office/drawing/2014/main" id="{E06552B4-38A9-324D-8292-DC0645C092EE}"/>
              </a:ext>
            </a:extLst>
          </p:cNvPr>
          <p:cNvSpPr/>
          <p:nvPr/>
        </p:nvSpPr>
        <p:spPr>
          <a:xfrm flipH="1" flipV="1">
            <a:off x="8177441" y="2171468"/>
            <a:ext cx="408871" cy="304798"/>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A4E72A-0304-5647-AC33-E54C45EF18CE}"/>
              </a:ext>
            </a:extLst>
          </p:cNvPr>
          <p:cNvSpPr/>
          <p:nvPr/>
        </p:nvSpPr>
        <p:spPr>
          <a:xfrm>
            <a:off x="8586312" y="1949648"/>
            <a:ext cx="2715491" cy="4560209"/>
          </a:xfrm>
          <a:prstGeom prst="rect">
            <a:avLst/>
          </a:prstGeom>
          <a:solidFill>
            <a:schemeClr val="bg1"/>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algn="just"/>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Nacionālo attīstības plānu </a:t>
            </a:r>
            <a:r>
              <a:rPr lang="lv-LV" sz="11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apstiprina</a:t>
            </a:r>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Ministru kabinets un </a:t>
            </a:r>
            <a:r>
              <a:rPr lang="lv-LV" sz="11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Saeima</a:t>
            </a:r>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NAP2027 </a:t>
            </a:r>
            <a:r>
              <a:rPr lang="lv-LV" sz="11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īsteno visas ministrijas</a:t>
            </a:r>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plānojot savu darbu un nozaru politikas, </a:t>
            </a:r>
            <a:r>
              <a:rPr lang="lv-LV" sz="11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un</a:t>
            </a:r>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lang="lv-LV" sz="11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valsts iedzīvotāji</a:t>
            </a:r>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ar aktīvu rīcību ikdienā un ilgtermiņā –  savas un valsts nākotnes labā. Esošais plāns (NAP2020) ir spēkā līdz 2020.gadam, tā vietā stājoties nākamajam – NAP2027.</a:t>
            </a:r>
            <a:endParaRPr lang="en-US"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Regulāri tiek veikta izpēte un uzraudzīta valsts mērķu īstenošana, t.sk. arī jaunā NAP2027 izveidē ņemot vērā </a:t>
            </a:r>
            <a:r>
              <a:rPr lang="lv-LV" sz="1100" u="sng"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hlinkClick r:id="rId2">
                  <a:extLst>
                    <a:ext uri="{A12FA001-AC4F-418D-AE19-62706E023703}">
                      <ahyp:hlinkClr xmlns:ahyp="http://schemas.microsoft.com/office/drawing/2018/hyperlinkcolor" val="tx"/>
                    </a:ext>
                  </a:extLst>
                </a:hlinkClick>
              </a:rPr>
              <a:t>NAP2020 vidusposma izvērtējumā</a:t>
            </a:r>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un </a:t>
            </a:r>
            <a:r>
              <a:rPr lang="lv-LV" sz="1100" u="sng"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Latvijas ziņojumā ANO par Ilgtspējīgas attīstības mērķu īstenošanu</a:t>
            </a:r>
            <a:r>
              <a:rPr lang="lv-LV"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gūtos secinājumus veikto analīzi.</a:t>
            </a:r>
            <a:endParaRPr lang="en-US" sz="1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ight Triangle 11">
            <a:extLst>
              <a:ext uri="{FF2B5EF4-FFF2-40B4-BE49-F238E27FC236}">
                <a16:creationId xmlns:a16="http://schemas.microsoft.com/office/drawing/2014/main" id="{E34B7D35-805C-8340-9058-1AC5312F7114}"/>
              </a:ext>
            </a:extLst>
          </p:cNvPr>
          <p:cNvSpPr/>
          <p:nvPr/>
        </p:nvSpPr>
        <p:spPr>
          <a:xfrm flipH="1" flipV="1">
            <a:off x="9459815" y="2107968"/>
            <a:ext cx="1841988" cy="165332"/>
          </a:xfrm>
          <a:prstGeom prst="rtTriangle">
            <a:avLst/>
          </a:prstGeom>
          <a:solidFill>
            <a:schemeClr val="tx2">
              <a:lumMod val="90000"/>
              <a:lumOff val="10000"/>
            </a:schemeClr>
          </a:solidFill>
          <a:ln w="5715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algn="just">
              <a:spcBef>
                <a:spcPts val="1800"/>
              </a:spcBef>
            </a:pPr>
            <a:endParaRPr lang="en-US" sz="1400">
              <a:solidFill>
                <a:schemeClr val="tx1">
                  <a:lumMod val="50000"/>
                  <a:lumOff val="50000"/>
                </a:schemeClr>
              </a:solidFill>
            </a:endParaRPr>
          </a:p>
        </p:txBody>
      </p:sp>
      <p:sp>
        <p:nvSpPr>
          <p:cNvPr id="13" name="Right Triangle 12">
            <a:extLst>
              <a:ext uri="{FF2B5EF4-FFF2-40B4-BE49-F238E27FC236}">
                <a16:creationId xmlns:a16="http://schemas.microsoft.com/office/drawing/2014/main" id="{BE181ECB-48D6-F54E-ABC0-61C933EF6F30}"/>
              </a:ext>
            </a:extLst>
          </p:cNvPr>
          <p:cNvSpPr/>
          <p:nvPr/>
        </p:nvSpPr>
        <p:spPr>
          <a:xfrm flipH="1" flipV="1">
            <a:off x="5471901" y="2107968"/>
            <a:ext cx="1841988" cy="165332"/>
          </a:xfrm>
          <a:prstGeom prst="rtTriangle">
            <a:avLst/>
          </a:prstGeom>
          <a:solidFill>
            <a:schemeClr val="accent2">
              <a:lumMod val="5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algn="just">
              <a:spcBef>
                <a:spcPts val="1800"/>
              </a:spcBef>
            </a:pPr>
            <a:endParaRPr lang="en-US" sz="1400">
              <a:solidFill>
                <a:schemeClr val="tx1">
                  <a:lumMod val="50000"/>
                  <a:lumOff val="50000"/>
                </a:schemeClr>
              </a:solidFill>
            </a:endParaRPr>
          </a:p>
        </p:txBody>
      </p:sp>
      <p:sp>
        <p:nvSpPr>
          <p:cNvPr id="14" name="Right Triangle 13">
            <a:extLst>
              <a:ext uri="{FF2B5EF4-FFF2-40B4-BE49-F238E27FC236}">
                <a16:creationId xmlns:a16="http://schemas.microsoft.com/office/drawing/2014/main" id="{96AF3C00-E7CE-8847-831E-74978CCB9120}"/>
              </a:ext>
            </a:extLst>
          </p:cNvPr>
          <p:cNvSpPr/>
          <p:nvPr/>
        </p:nvSpPr>
        <p:spPr>
          <a:xfrm flipH="1" flipV="1">
            <a:off x="1516951" y="2107968"/>
            <a:ext cx="1841988" cy="165332"/>
          </a:xfrm>
          <a:prstGeom prst="rtTriangle">
            <a:avLst/>
          </a:prstGeom>
          <a:solidFill>
            <a:schemeClr val="accent1">
              <a:lumMod val="5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0" rIns="182880" bIns="91440" numCol="1" spcCol="0" rtlCol="0" fromWordArt="0" anchor="t" anchorCtr="0" forceAA="0" compatLnSpc="1">
            <a:prstTxWarp prst="textNoShape">
              <a:avLst/>
            </a:prstTxWarp>
            <a:noAutofit/>
          </a:bodyPr>
          <a:lstStyle/>
          <a:p>
            <a:pPr algn="just">
              <a:spcBef>
                <a:spcPts val="1800"/>
              </a:spcBef>
            </a:pPr>
            <a:endParaRPr lang="en-US" sz="1400">
              <a:solidFill>
                <a:schemeClr val="tx1">
                  <a:lumMod val="50000"/>
                  <a:lumOff val="50000"/>
                </a:schemeClr>
              </a:solidFill>
            </a:endParaRPr>
          </a:p>
        </p:txBody>
      </p:sp>
      <p:sp>
        <p:nvSpPr>
          <p:cNvPr id="15" name="Arrow: Pentagon 3">
            <a:extLst>
              <a:ext uri="{FF2B5EF4-FFF2-40B4-BE49-F238E27FC236}">
                <a16:creationId xmlns:a16="http://schemas.microsoft.com/office/drawing/2014/main" id="{89013A91-B1C5-6742-83B8-96050E7E12B7}"/>
              </a:ext>
            </a:extLst>
          </p:cNvPr>
          <p:cNvSpPr/>
          <p:nvPr/>
        </p:nvSpPr>
        <p:spPr>
          <a:xfrm>
            <a:off x="234578" y="1192697"/>
            <a:ext cx="3779982" cy="978771"/>
          </a:xfrm>
          <a:prstGeom prst="homePlat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r>
              <a:rPr lang="en-US" sz="2000" b="1" cap="all" dirty="0">
                <a:latin typeface="Verdana" panose="020B0604030504040204" pitchFamily="34" charset="0"/>
                <a:ea typeface="Verdana" panose="020B0604030504040204" pitchFamily="34" charset="0"/>
                <a:cs typeface="Verdana" panose="020B0604030504040204" pitchFamily="34" charset="0"/>
              </a:rPr>
              <a:t>Kas </a:t>
            </a:r>
            <a:r>
              <a:rPr lang="en-US" sz="2000" b="1" cap="all" dirty="0" err="1">
                <a:latin typeface="Verdana" panose="020B0604030504040204" pitchFamily="34" charset="0"/>
                <a:ea typeface="Verdana" panose="020B0604030504040204" pitchFamily="34" charset="0"/>
                <a:cs typeface="Verdana" panose="020B0604030504040204" pitchFamily="34" charset="0"/>
              </a:rPr>
              <a:t>ir</a:t>
            </a:r>
            <a:r>
              <a:rPr lang="en-US" sz="2000" b="1" cap="all" dirty="0">
                <a:latin typeface="Verdana" panose="020B0604030504040204" pitchFamily="34" charset="0"/>
                <a:ea typeface="Verdana" panose="020B0604030504040204" pitchFamily="34" charset="0"/>
                <a:cs typeface="Verdana" panose="020B0604030504040204" pitchFamily="34" charset="0"/>
              </a:rPr>
              <a:t> NAp2027?</a:t>
            </a:r>
          </a:p>
        </p:txBody>
      </p:sp>
      <p:sp>
        <p:nvSpPr>
          <p:cNvPr id="16" name="Rectangle 15">
            <a:extLst>
              <a:ext uri="{FF2B5EF4-FFF2-40B4-BE49-F238E27FC236}">
                <a16:creationId xmlns:a16="http://schemas.microsoft.com/office/drawing/2014/main" id="{BFA3107C-DF8D-CD49-A608-28A6B4C48625}"/>
              </a:ext>
            </a:extLst>
          </p:cNvPr>
          <p:cNvSpPr/>
          <p:nvPr/>
        </p:nvSpPr>
        <p:spPr>
          <a:xfrm>
            <a:off x="375593" y="1534085"/>
            <a:ext cx="535709" cy="535709"/>
          </a:xfrm>
          <a:prstGeom prst="rect">
            <a:avLst/>
          </a:prstGeom>
          <a:solidFill>
            <a:schemeClr val="accent1">
              <a:lumMod val="75000"/>
            </a:scheme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t>01</a:t>
            </a:r>
          </a:p>
        </p:txBody>
      </p:sp>
      <p:sp>
        <p:nvSpPr>
          <p:cNvPr id="17" name="Arrow: Pentagon 40">
            <a:extLst>
              <a:ext uri="{FF2B5EF4-FFF2-40B4-BE49-F238E27FC236}">
                <a16:creationId xmlns:a16="http://schemas.microsoft.com/office/drawing/2014/main" id="{F6C50B33-BAD0-194C-9804-CD24380E8B57}"/>
              </a:ext>
            </a:extLst>
          </p:cNvPr>
          <p:cNvSpPr/>
          <p:nvPr/>
        </p:nvSpPr>
        <p:spPr>
          <a:xfrm>
            <a:off x="4189528" y="1192697"/>
            <a:ext cx="3779982" cy="978771"/>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r>
              <a:rPr lang="en-US" sz="2000" b="1" cap="all"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Kā</a:t>
            </a:r>
            <a:r>
              <a:rPr lang="en-US" sz="2000" b="1" cap="all"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2000" b="1" cap="all"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plāno</a:t>
            </a:r>
            <a:r>
              <a:rPr lang="en-US" sz="2000" b="1" cap="all"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NAP2027?</a:t>
            </a:r>
          </a:p>
        </p:txBody>
      </p:sp>
      <p:sp>
        <p:nvSpPr>
          <p:cNvPr id="18" name="Rectangle 17">
            <a:extLst>
              <a:ext uri="{FF2B5EF4-FFF2-40B4-BE49-F238E27FC236}">
                <a16:creationId xmlns:a16="http://schemas.microsoft.com/office/drawing/2014/main" id="{64A7521A-79CC-8347-9221-F6E45D614233}"/>
              </a:ext>
            </a:extLst>
          </p:cNvPr>
          <p:cNvSpPr/>
          <p:nvPr/>
        </p:nvSpPr>
        <p:spPr>
          <a:xfrm>
            <a:off x="4330543" y="1534085"/>
            <a:ext cx="535709" cy="535709"/>
          </a:xfrm>
          <a:prstGeom prst="rect">
            <a:avLst/>
          </a:prstGeom>
          <a:solidFill>
            <a:schemeClr val="accent2">
              <a:lumMod val="75000"/>
            </a:scheme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t>02</a:t>
            </a:r>
          </a:p>
        </p:txBody>
      </p:sp>
      <p:sp>
        <p:nvSpPr>
          <p:cNvPr id="19" name="Arrow: Pentagon 75">
            <a:extLst>
              <a:ext uri="{FF2B5EF4-FFF2-40B4-BE49-F238E27FC236}">
                <a16:creationId xmlns:a16="http://schemas.microsoft.com/office/drawing/2014/main" id="{6D0819E1-1E06-5B4C-A26A-C21EE4623CEC}"/>
              </a:ext>
            </a:extLst>
          </p:cNvPr>
          <p:cNvSpPr/>
          <p:nvPr/>
        </p:nvSpPr>
        <p:spPr>
          <a:xfrm>
            <a:off x="8177442" y="1192697"/>
            <a:ext cx="3779982" cy="978772"/>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r>
              <a:rPr lang="en-US" sz="2000" b="1" cap="all"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Kas </a:t>
            </a:r>
            <a:r>
              <a:rPr lang="en-US" sz="2000" b="1" cap="all" dirty="0" err="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īsteno</a:t>
            </a:r>
            <a:r>
              <a:rPr lang="en-US" sz="2000" b="1" cap="all"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un </a:t>
            </a:r>
            <a:r>
              <a:rPr lang="en-US" sz="2000" b="1" cap="all" dirty="0" err="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atbild</a:t>
            </a:r>
            <a:r>
              <a:rPr lang="en-US" sz="2000" b="1" cap="all"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par NAP2027?</a:t>
            </a:r>
          </a:p>
        </p:txBody>
      </p:sp>
      <p:sp>
        <p:nvSpPr>
          <p:cNvPr id="20" name="Rectangle 19">
            <a:extLst>
              <a:ext uri="{FF2B5EF4-FFF2-40B4-BE49-F238E27FC236}">
                <a16:creationId xmlns:a16="http://schemas.microsoft.com/office/drawing/2014/main" id="{EA1F5832-E9B7-DE48-965C-7C1150505B8B}"/>
              </a:ext>
            </a:extLst>
          </p:cNvPr>
          <p:cNvSpPr/>
          <p:nvPr/>
        </p:nvSpPr>
        <p:spPr>
          <a:xfrm>
            <a:off x="8318457" y="1534085"/>
            <a:ext cx="535709" cy="535709"/>
          </a:xfrm>
          <a:prstGeom prst="rect">
            <a:avLst/>
          </a:prstGeom>
          <a:solidFill>
            <a:schemeClr val="accent3">
              <a:lumMod val="75000"/>
            </a:scheme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t>03</a:t>
            </a:r>
          </a:p>
        </p:txBody>
      </p:sp>
    </p:spTree>
    <p:extLst>
      <p:ext uri="{BB962C8B-B14F-4D97-AF65-F5344CB8AC3E}">
        <p14:creationId xmlns:p14="http://schemas.microsoft.com/office/powerpoint/2010/main" val="250761487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6863020" cy="459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r>
              <a:t>Stipras ģimenes, veseli un aktīvi cilvēki</a:t>
            </a:r>
          </a:p>
        </p:txBody>
      </p:sp>
      <p:pic>
        <p:nvPicPr>
          <p:cNvPr id="97" name="Picture 4" descr="Picture 4"/>
          <p:cNvPicPr>
            <a:picLocks noChangeAspect="1"/>
          </p:cNvPicPr>
          <p:nvPr/>
        </p:nvPicPr>
        <p:blipFill>
          <a:blip r:embed="rId2"/>
          <a:stretch>
            <a:fillRect/>
          </a:stretch>
        </p:blipFill>
        <p:spPr>
          <a:xfrm>
            <a:off x="112889" y="110627"/>
            <a:ext cx="646269" cy="633316"/>
          </a:xfrm>
          <a:prstGeom prst="rect">
            <a:avLst/>
          </a:prstGeom>
          <a:ln w="12700">
            <a:miter lim="400000"/>
          </a:ln>
          <a:effectLst>
            <a:reflection stA="50000" endPos="40000" dir="5400000" sy="-100000" algn="bl" rotWithShape="0"/>
          </a:effectLst>
        </p:spPr>
      </p:pic>
      <p:sp>
        <p:nvSpPr>
          <p:cNvPr id="98" name="Rectangle 3"/>
          <p:cNvSpPr txBox="1"/>
          <p:nvPr/>
        </p:nvSpPr>
        <p:spPr>
          <a:xfrm>
            <a:off x="872045" y="490785"/>
            <a:ext cx="5282852"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Psiholoģiskā un emocionālā labklājība 2</a:t>
            </a:r>
          </a:p>
        </p:txBody>
      </p:sp>
      <p:grpSp>
        <p:nvGrpSpPr>
          <p:cNvPr id="101" name="Group"/>
          <p:cNvGrpSpPr/>
          <p:nvPr/>
        </p:nvGrpSpPr>
        <p:grpSpPr>
          <a:xfrm>
            <a:off x="968162" y="1013357"/>
            <a:ext cx="3201861" cy="5095209"/>
            <a:chOff x="-2" y="0"/>
            <a:chExt cx="3201860" cy="5095206"/>
          </a:xfrm>
        </p:grpSpPr>
        <p:sp>
          <p:nvSpPr>
            <p:cNvPr id="99" name="Lielākie rīcības virziena IZAICINĀJUMI:…"/>
            <p:cNvSpPr txBox="1"/>
            <p:nvPr/>
          </p:nvSpPr>
          <p:spPr>
            <a:xfrm>
              <a:off x="-2" y="1371116"/>
              <a:ext cx="3201860" cy="37240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pPr>
                <a:defRPr b="1">
                  <a:latin typeface="Verdana"/>
                  <a:ea typeface="Verdana"/>
                  <a:cs typeface="Verdana"/>
                  <a:sym typeface="Verdana"/>
                </a:defRPr>
              </a:pPr>
              <a:endParaRPr dirty="0"/>
            </a:p>
            <a:p>
              <a:pPr marL="285750" indent="-285750">
                <a:buFont typeface="Arial" panose="020B0604020202020204" pitchFamily="34" charset="0"/>
                <a:buChar char="•"/>
              </a:pP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Visaptverošas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efektīvas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slimību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profilakses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trūkums</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Latvijā</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ir</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starp</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Eiropas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valstīm</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augstākais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skolēnu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īpatsvars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kuri</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tiešsaistē</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spēlē</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azartspēles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uz</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naudu</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Latvijā</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katra</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3.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sieviete</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piedzīvojusi</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partnera</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vardarbību</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1096733" y="0"/>
              <a:ext cx="1008393"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4" name="Group"/>
          <p:cNvGrpSpPr/>
          <p:nvPr/>
        </p:nvGrpSpPr>
        <p:grpSpPr>
          <a:xfrm>
            <a:off x="4569880" y="1013357"/>
            <a:ext cx="2190612" cy="4438837"/>
            <a:chOff x="-84506" y="0"/>
            <a:chExt cx="2190610" cy="4438836"/>
          </a:xfrm>
        </p:grpSpPr>
        <p:sp>
          <p:nvSpPr>
            <p:cNvPr id="102" name="Rīcības virziena INDIKATORI:…"/>
            <p:cNvSpPr txBox="1"/>
            <p:nvPr/>
          </p:nvSpPr>
          <p:spPr>
            <a:xfrm>
              <a:off x="-84506" y="1361075"/>
              <a:ext cx="2190610" cy="30777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dirty="0" err="1"/>
                <a:t>Rīcības</a:t>
              </a:r>
              <a:r>
                <a:rPr dirty="0"/>
                <a:t> </a:t>
              </a:r>
              <a:r>
                <a:rPr dirty="0" err="1"/>
                <a:t>virziena</a:t>
              </a:r>
              <a:r>
                <a:rPr dirty="0"/>
                <a:t> </a:t>
              </a:r>
              <a:r>
                <a:rPr dirty="0">
                  <a:solidFill>
                    <a:srgbClr val="9D2235"/>
                  </a:solidFill>
                </a:rPr>
                <a:t>INDIKATORI</a:t>
              </a:r>
              <a:r>
                <a:rPr dirty="0"/>
                <a:t>:</a:t>
              </a:r>
              <a:endParaRPr lang="lv-LV" dirty="0"/>
            </a:p>
            <a:p>
              <a:pP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Zīdaiņu mirstība</a:t>
              </a: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Iegūtās izglītības plaisa starp personām ar invaliditāti un personām bez invaliditātes 18-35 gadu vecuma kohortā</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3" name="Microscope"/>
            <p:cNvSpPr/>
            <p:nvPr/>
          </p:nvSpPr>
          <p:spPr>
            <a:xfrm>
              <a:off x="674520" y="0"/>
              <a:ext cx="841568"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7" name="Group"/>
          <p:cNvGrpSpPr/>
          <p:nvPr/>
        </p:nvGrpSpPr>
        <p:grpSpPr>
          <a:xfrm>
            <a:off x="7061630" y="987054"/>
            <a:ext cx="4752528" cy="5064394"/>
            <a:chOff x="-813647" y="-87859"/>
            <a:chExt cx="4752524" cy="5064392"/>
          </a:xfrm>
        </p:grpSpPr>
        <p:sp>
          <p:nvSpPr>
            <p:cNvPr id="105" name="Galvenie UZDEVUMI šajā rīcības virzienā:…"/>
            <p:cNvSpPr txBox="1"/>
            <p:nvPr/>
          </p:nvSpPr>
          <p:spPr>
            <a:xfrm>
              <a:off x="-813647" y="1252443"/>
              <a:ext cx="4752524" cy="37240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Vardarbības profilakse un savlaicīga intervence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dažādās krīzes situācijās</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Seksuālās un reproduktīvās veselības stiprināšana sabiedrībā un infekciju slimību izplatības risku mazināšana</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uzlabojot psiholoģisko un emocionālo veselību</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Vienlīdzīgu iespēju radīšana bērniem ar speciālām vajadzībām</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stiprinot iekļaujošu izglītību, sociālo un veselības aprūpes pakalpojumu sniedzēju iesaisti un sadarbības koordināciju</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6" name="Calculator"/>
            <p:cNvSpPr/>
            <p:nvPr/>
          </p:nvSpPr>
          <p:spPr>
            <a:xfrm>
              <a:off x="1043437" y="-87859"/>
              <a:ext cx="719585"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spTree>
    <p:extLst>
      <p:ext uri="{BB962C8B-B14F-4D97-AF65-F5344CB8AC3E}">
        <p14:creationId xmlns:p14="http://schemas.microsoft.com/office/powerpoint/2010/main" val="6019193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6863020" cy="459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r>
              <a:t>Stipras ģimenes, veseli un aktīvi cilvēki</a:t>
            </a:r>
          </a:p>
        </p:txBody>
      </p:sp>
      <p:pic>
        <p:nvPicPr>
          <p:cNvPr id="97" name="Picture 4" descr="Picture 4"/>
          <p:cNvPicPr>
            <a:picLocks noChangeAspect="1"/>
          </p:cNvPicPr>
          <p:nvPr/>
        </p:nvPicPr>
        <p:blipFill>
          <a:blip r:embed="rId2"/>
          <a:stretch>
            <a:fillRect/>
          </a:stretch>
        </p:blipFill>
        <p:spPr>
          <a:xfrm>
            <a:off x="112889" y="110627"/>
            <a:ext cx="646269" cy="633316"/>
          </a:xfrm>
          <a:prstGeom prst="rect">
            <a:avLst/>
          </a:prstGeom>
          <a:ln w="12700">
            <a:miter lim="400000"/>
          </a:ln>
          <a:effectLst>
            <a:reflection stA="50000" endPos="40000" dir="5400000" sy="-100000" algn="bl" rotWithShape="0"/>
          </a:effectLst>
        </p:spPr>
      </p:pic>
      <p:sp>
        <p:nvSpPr>
          <p:cNvPr id="98" name="Rectangle 3"/>
          <p:cNvSpPr txBox="1"/>
          <p:nvPr/>
        </p:nvSpPr>
        <p:spPr>
          <a:xfrm>
            <a:off x="872045" y="490785"/>
            <a:ext cx="3724734"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Stipras ģimenes paaudzēs 1</a:t>
            </a:r>
          </a:p>
        </p:txBody>
      </p:sp>
      <p:grpSp>
        <p:nvGrpSpPr>
          <p:cNvPr id="101" name="Group"/>
          <p:cNvGrpSpPr/>
          <p:nvPr/>
        </p:nvGrpSpPr>
        <p:grpSpPr>
          <a:xfrm>
            <a:off x="968162" y="1013357"/>
            <a:ext cx="3201861" cy="4879766"/>
            <a:chOff x="-2" y="0"/>
            <a:chExt cx="3201860" cy="4879763"/>
          </a:xfrm>
        </p:grpSpPr>
        <p:sp>
          <p:nvSpPr>
            <p:cNvPr id="99" name="Lielākie rīcības virziena IZAICINĀJUMI:…"/>
            <p:cNvSpPr txBox="1"/>
            <p:nvPr/>
          </p:nvSpPr>
          <p:spPr>
            <a:xfrm>
              <a:off x="-2" y="1371116"/>
              <a:ext cx="3201860" cy="35086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pPr>
                <a:defRPr b="1">
                  <a:latin typeface="Verdana"/>
                  <a:ea typeface="Verdana"/>
                  <a:cs typeface="Verdana"/>
                  <a:sym typeface="Verdana"/>
                </a:defRPr>
              </a:pPr>
              <a:endParaRPr dirty="0"/>
            </a:p>
            <a:p>
              <a:pPr marL="285750" indent="-285750">
                <a:buFont typeface="Arial" panose="020B0604020202020204"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42,6 %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mājsaimniecību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ar</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vienu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pieaugušo</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un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bērniem</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ir</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grūtības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segt</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ikdienas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izdevumus</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Ļoti augsts nabadzības risks mājsaimniecībās, kurās viens no vecākiem audzina apgādībā esošos bērnus – 32,6% 2017. gadā</a:t>
              </a:r>
            </a:p>
            <a:p>
              <a:pPr marL="285750" indent="-285750">
                <a:buFont typeface="Arial" panose="020B0604020202020204" pitchFamily="34" charset="0"/>
                <a:buChar char="•"/>
              </a:pP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1096733" y="0"/>
              <a:ext cx="1008393"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4" name="Group"/>
          <p:cNvGrpSpPr/>
          <p:nvPr/>
        </p:nvGrpSpPr>
        <p:grpSpPr>
          <a:xfrm>
            <a:off x="4569880" y="1013357"/>
            <a:ext cx="2190612" cy="4869724"/>
            <a:chOff x="-84506" y="0"/>
            <a:chExt cx="2190610" cy="4869723"/>
          </a:xfrm>
        </p:grpSpPr>
        <p:sp>
          <p:nvSpPr>
            <p:cNvPr id="102" name="Rīcības virziena INDIKATORI:…"/>
            <p:cNvSpPr txBox="1"/>
            <p:nvPr/>
          </p:nvSpPr>
          <p:spPr>
            <a:xfrm>
              <a:off x="-84506" y="1361075"/>
              <a:ext cx="2190610" cy="350864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dirty="0" err="1"/>
                <a:t>Rīcības</a:t>
              </a:r>
              <a:r>
                <a:rPr dirty="0"/>
                <a:t> </a:t>
              </a:r>
              <a:r>
                <a:rPr dirty="0" err="1"/>
                <a:t>virziena</a:t>
              </a:r>
              <a:r>
                <a:rPr dirty="0"/>
                <a:t> </a:t>
              </a:r>
              <a:r>
                <a:rPr dirty="0">
                  <a:solidFill>
                    <a:srgbClr val="9D2235"/>
                  </a:solidFill>
                </a:rPr>
                <a:t>INDIKATORI</a:t>
              </a:r>
              <a:r>
                <a:rPr dirty="0"/>
                <a:t>:</a:t>
              </a:r>
              <a:endParaRPr lang="lv-LV" dirty="0"/>
            </a:p>
            <a:p>
              <a:pP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Summārais dzimstības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koeficients</a:t>
              </a: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Nabadzības riska indekss bērniem</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Nabadzības riska indekss ģimenēm, kurās viens pieaugušais audzina bērnus</a:t>
              </a:r>
            </a:p>
          </p:txBody>
        </p:sp>
        <p:sp>
          <p:nvSpPr>
            <p:cNvPr id="103" name="Microscope"/>
            <p:cNvSpPr/>
            <p:nvPr/>
          </p:nvSpPr>
          <p:spPr>
            <a:xfrm>
              <a:off x="674520" y="0"/>
              <a:ext cx="841568"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7" name="Group"/>
          <p:cNvGrpSpPr/>
          <p:nvPr/>
        </p:nvGrpSpPr>
        <p:grpSpPr>
          <a:xfrm>
            <a:off x="7061630" y="987054"/>
            <a:ext cx="4752528" cy="5926169"/>
            <a:chOff x="-813647" y="-87859"/>
            <a:chExt cx="4752524" cy="5926167"/>
          </a:xfrm>
        </p:grpSpPr>
        <p:sp>
          <p:nvSpPr>
            <p:cNvPr id="105" name="Galvenie UZDEVUMI šajā rīcības virzienā:…"/>
            <p:cNvSpPr txBox="1"/>
            <p:nvPr/>
          </p:nvSpPr>
          <p:spPr>
            <a:xfrm>
              <a:off x="-813647" y="1252443"/>
              <a:ext cx="4752524" cy="45858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Ģimeņu labklājības veicināšana</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pārskatot pensijas, valsts sociālos pabalstus un atlīdzības, kā arī pilnveidojot nodokļu sistēmu,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lai mazinātu nabadzības risku mājsaimniecībās ar bērniem</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prioritāri daudzbērnu un viena vecāka ģimenēs un ģimenēs, kur kāds no vecākiem ir zaudējis darbspējas</a:t>
              </a:r>
            </a:p>
            <a:p>
              <a:endParaRPr lang="en-US" sz="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Ģimenes kā vērtības stiprināšana sabiedrībā</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t.sk. palielinot sociālo aizsardzību vecākiem, attīstot ģimenei draudzīgu vidi, godinot kuplās ģimenes, stiprinot tēvu lomu, pilnveidojot jauniešu izglītošanu un veicinot sabiedrības informētību, nodrošinot pierādījumos balstītas ģimenes politikas izstrādi un īstenošanu</a:t>
              </a:r>
            </a:p>
          </p:txBody>
        </p:sp>
        <p:sp>
          <p:nvSpPr>
            <p:cNvPr id="106" name="Calculator"/>
            <p:cNvSpPr/>
            <p:nvPr/>
          </p:nvSpPr>
          <p:spPr>
            <a:xfrm>
              <a:off x="1043437" y="-87859"/>
              <a:ext cx="719585"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spTree>
    <p:extLst>
      <p:ext uri="{BB962C8B-B14F-4D97-AF65-F5344CB8AC3E}">
        <p14:creationId xmlns:p14="http://schemas.microsoft.com/office/powerpoint/2010/main" val="250025679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6863020" cy="459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r>
              <a:t>Stipras ģimenes, veseli un aktīvi cilvēki</a:t>
            </a:r>
          </a:p>
        </p:txBody>
      </p:sp>
      <p:pic>
        <p:nvPicPr>
          <p:cNvPr id="97" name="Picture 4" descr="Picture 4"/>
          <p:cNvPicPr>
            <a:picLocks noChangeAspect="1"/>
          </p:cNvPicPr>
          <p:nvPr/>
        </p:nvPicPr>
        <p:blipFill>
          <a:blip r:embed="rId2"/>
          <a:stretch>
            <a:fillRect/>
          </a:stretch>
        </p:blipFill>
        <p:spPr>
          <a:xfrm>
            <a:off x="112889" y="110627"/>
            <a:ext cx="646269" cy="633316"/>
          </a:xfrm>
          <a:prstGeom prst="rect">
            <a:avLst/>
          </a:prstGeom>
          <a:ln w="12700">
            <a:miter lim="400000"/>
          </a:ln>
          <a:effectLst>
            <a:reflection stA="50000" endPos="40000" dir="5400000" sy="-100000" algn="bl" rotWithShape="0"/>
          </a:effectLst>
        </p:spPr>
      </p:pic>
      <p:sp>
        <p:nvSpPr>
          <p:cNvPr id="98" name="Rectangle 3"/>
          <p:cNvSpPr txBox="1"/>
          <p:nvPr/>
        </p:nvSpPr>
        <p:spPr>
          <a:xfrm>
            <a:off x="872045" y="490785"/>
            <a:ext cx="3724734"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Stipras ģimenes paaudzēs 2</a:t>
            </a:r>
          </a:p>
        </p:txBody>
      </p:sp>
      <p:grpSp>
        <p:nvGrpSpPr>
          <p:cNvPr id="101" name="Group"/>
          <p:cNvGrpSpPr/>
          <p:nvPr/>
        </p:nvGrpSpPr>
        <p:grpSpPr>
          <a:xfrm>
            <a:off x="968162" y="1013357"/>
            <a:ext cx="3201861" cy="5310653"/>
            <a:chOff x="-2" y="0"/>
            <a:chExt cx="3201860" cy="5310650"/>
          </a:xfrm>
        </p:grpSpPr>
        <p:sp>
          <p:nvSpPr>
            <p:cNvPr id="99" name="Lielākie rīcības virziena IZAICINĀJUMI:…"/>
            <p:cNvSpPr txBox="1"/>
            <p:nvPr/>
          </p:nvSpPr>
          <p:spPr>
            <a:xfrm>
              <a:off x="-2" y="1371116"/>
              <a:ext cx="3201860" cy="39395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pPr>
                <a:defRPr b="1">
                  <a:latin typeface="Verdana"/>
                  <a:ea typeface="Verdana"/>
                  <a:cs typeface="Verdana"/>
                  <a:sym typeface="Verdana"/>
                </a:defRPr>
              </a:pPr>
              <a:endParaRPr dirty="0"/>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Daudzbērnu ģimenēs nabadzības riska indekss sasniedza 20,7%</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Grūtības nodrošināt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ģimenes un darba dzīves savienošanas iespējas,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ja sievietēm netiek sniegtas pietiekamas sociālās garantijas  - iemesls, kāpēc jaundzimušo bērnu skaits nepieaug tik strauji</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1096733" y="0"/>
              <a:ext cx="1008393"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4" name="Group"/>
          <p:cNvGrpSpPr/>
          <p:nvPr/>
        </p:nvGrpSpPr>
        <p:grpSpPr>
          <a:xfrm>
            <a:off x="4569880" y="1013357"/>
            <a:ext cx="2190612" cy="4654280"/>
            <a:chOff x="-84506" y="0"/>
            <a:chExt cx="2190610" cy="4654279"/>
          </a:xfrm>
        </p:grpSpPr>
        <p:sp>
          <p:nvSpPr>
            <p:cNvPr id="102" name="Rīcības virziena INDIKATORI:…"/>
            <p:cNvSpPr txBox="1"/>
            <p:nvPr/>
          </p:nvSpPr>
          <p:spPr>
            <a:xfrm>
              <a:off x="-84506" y="1361075"/>
              <a:ext cx="2190610" cy="32932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dirty="0" err="1"/>
                <a:t>Rīcības</a:t>
              </a:r>
              <a:r>
                <a:rPr dirty="0"/>
                <a:t> </a:t>
              </a:r>
              <a:r>
                <a:rPr dirty="0" err="1"/>
                <a:t>virziena</a:t>
              </a:r>
              <a:r>
                <a:rPr dirty="0"/>
                <a:t> </a:t>
              </a:r>
              <a:r>
                <a:rPr dirty="0">
                  <a:solidFill>
                    <a:srgbClr val="9D2235"/>
                  </a:solidFill>
                </a:rPr>
                <a:t>INDIKATORI</a:t>
              </a:r>
              <a:r>
                <a:rPr dirty="0"/>
                <a:t>:</a:t>
              </a:r>
              <a:endParaRPr lang="lv-LV" dirty="0"/>
            </a:p>
            <a:p>
              <a:pP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Nabadzības riska indekss mājsaimniecībām, ko veido divi pieaugušie un trīs un vairāk apgādībā esošu bērnu</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Bērnu īpatsvars, kuri dzīvo kopā ar abiem vecākiem</a:t>
              </a:r>
              <a:endPar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3" name="Microscope"/>
            <p:cNvSpPr/>
            <p:nvPr/>
          </p:nvSpPr>
          <p:spPr>
            <a:xfrm>
              <a:off x="674520" y="0"/>
              <a:ext cx="841568"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7" name="Group"/>
          <p:cNvGrpSpPr/>
          <p:nvPr/>
        </p:nvGrpSpPr>
        <p:grpSpPr>
          <a:xfrm>
            <a:off x="7061630" y="987054"/>
            <a:ext cx="4752528" cy="5279838"/>
            <a:chOff x="-813647" y="-87859"/>
            <a:chExt cx="4752524" cy="5279836"/>
          </a:xfrm>
        </p:grpSpPr>
        <p:sp>
          <p:nvSpPr>
            <p:cNvPr id="105" name="Galvenie UZDEVUMI šajā rīcības virzienā:…"/>
            <p:cNvSpPr txBox="1"/>
            <p:nvPr/>
          </p:nvSpPr>
          <p:spPr>
            <a:xfrm>
              <a:off x="-813647" y="1252443"/>
              <a:ext cx="4752524" cy="39395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Labvēlīgu apstākļu radīšana ģimenes un darba dzīves saskaņošanai</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atbalstot elastīgā un attālinātā darba iespējas, veidojot ģimenei un darba ņēmējam draudzīgu darba vidi un pilnveidojot atbalstu ģimenes aprūpes pienākumu veikšanā</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Pirmsskolas</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izglītības</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bērnu</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aprūpes</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un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organizēta</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brīvā</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laika</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pakalpojumu</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pieejamības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uzlabošana</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Remigrācijas</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 veicināšana</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attīstot visaptverošu atbalsta sistēmu </a:t>
              </a:r>
              <a:r>
                <a:rPr lang="lv-LV"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remigrējošo</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ģimeņu iekļaušanai</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6" name="Calculator"/>
            <p:cNvSpPr/>
            <p:nvPr/>
          </p:nvSpPr>
          <p:spPr>
            <a:xfrm>
              <a:off x="1043437" y="-87859"/>
              <a:ext cx="719585"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spTree>
    <p:extLst>
      <p:ext uri="{BB962C8B-B14F-4D97-AF65-F5344CB8AC3E}">
        <p14:creationId xmlns:p14="http://schemas.microsoft.com/office/powerpoint/2010/main" val="17618163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6863020" cy="459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r>
              <a:t>Stipras ģimenes, veseli un aktīvi cilvēki</a:t>
            </a:r>
          </a:p>
        </p:txBody>
      </p:sp>
      <p:pic>
        <p:nvPicPr>
          <p:cNvPr id="97" name="Picture 4" descr="Picture 4"/>
          <p:cNvPicPr>
            <a:picLocks noChangeAspect="1"/>
          </p:cNvPicPr>
          <p:nvPr/>
        </p:nvPicPr>
        <p:blipFill>
          <a:blip r:embed="rId2"/>
          <a:stretch>
            <a:fillRect/>
          </a:stretch>
        </p:blipFill>
        <p:spPr>
          <a:xfrm>
            <a:off x="112889" y="110627"/>
            <a:ext cx="646269" cy="633316"/>
          </a:xfrm>
          <a:prstGeom prst="rect">
            <a:avLst/>
          </a:prstGeom>
          <a:ln w="12700">
            <a:miter lim="400000"/>
          </a:ln>
          <a:effectLst>
            <a:reflection stA="50000" endPos="40000" dir="5400000" sy="-100000" algn="bl" rotWithShape="0"/>
          </a:effectLst>
        </p:spPr>
      </p:pic>
      <p:sp>
        <p:nvSpPr>
          <p:cNvPr id="98" name="Rectangle 3"/>
          <p:cNvSpPr txBox="1"/>
          <p:nvPr/>
        </p:nvSpPr>
        <p:spPr>
          <a:xfrm>
            <a:off x="872045" y="490785"/>
            <a:ext cx="2730872"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Sociālā iekļaušana 1</a:t>
            </a:r>
          </a:p>
        </p:txBody>
      </p:sp>
      <p:grpSp>
        <p:nvGrpSpPr>
          <p:cNvPr id="101" name="Group"/>
          <p:cNvGrpSpPr/>
          <p:nvPr/>
        </p:nvGrpSpPr>
        <p:grpSpPr>
          <a:xfrm>
            <a:off x="968162" y="1013357"/>
            <a:ext cx="3201861" cy="5956984"/>
            <a:chOff x="-2" y="0"/>
            <a:chExt cx="3201860" cy="5956981"/>
          </a:xfrm>
        </p:grpSpPr>
        <p:sp>
          <p:nvSpPr>
            <p:cNvPr id="99" name="Lielākie rīcības virziena IZAICINĀJUMI:…"/>
            <p:cNvSpPr txBox="1"/>
            <p:nvPr/>
          </p:nvSpPr>
          <p:spPr>
            <a:xfrm>
              <a:off x="-2" y="1371116"/>
              <a:ext cx="3201860" cy="45858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pPr>
                <a:defRPr b="1">
                  <a:latin typeface="Verdana"/>
                  <a:ea typeface="Verdana"/>
                  <a:cs typeface="Verdana"/>
                  <a:sym typeface="Verdana"/>
                </a:defRPr>
              </a:pPr>
              <a:endParaRPr dirty="0"/>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I</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zdevumi</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sociālajai</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aizsardzībai</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salīdzinoši nelieli</a:t>
              </a: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Nabadzības riskam Latvijā pakļauti 23,3% iedzīvotāju, jo īpaši seniori</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Augsts iedzīvotāju īpatsvars, kas pakļauti materiālai nenodrošinātībai</a:t>
              </a:r>
            </a:p>
            <a:p>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T</a:t>
              </a:r>
              <a:r>
                <a:rPr lang="en-US" sz="1400" dirty="0" err="1">
                  <a:latin typeface="Verdana" panose="020B0604030504040204" pitchFamily="34" charset="0"/>
                  <a:ea typeface="Verdana" panose="020B0604030504040204" pitchFamily="34" charset="0"/>
                  <a:cs typeface="Verdana" panose="020B0604030504040204" pitchFamily="34" charset="0"/>
                </a:rPr>
                <a:t>urpina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samazināties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sociālo</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transfertu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ietekme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uz</a:t>
              </a:r>
              <a:r>
                <a:rPr lang="en-US" sz="1400" dirty="0">
                  <a:latin typeface="Verdana" panose="020B0604030504040204" pitchFamily="34" charset="0"/>
                  <a:ea typeface="Verdana" panose="020B0604030504040204" pitchFamily="34" charset="0"/>
                  <a:cs typeface="Verdana" panose="020B0604030504040204" pitchFamily="34" charset="0"/>
                </a:rPr>
                <a:t> </a:t>
              </a:r>
              <a:r>
                <a:rPr lang="lv-LV" sz="1400" dirty="0">
                  <a:latin typeface="Verdana" panose="020B0604030504040204" pitchFamily="34" charset="0"/>
                  <a:ea typeface="Verdana" panose="020B0604030504040204" pitchFamily="34" charset="0"/>
                  <a:cs typeface="Verdana" panose="020B0604030504040204" pitchFamily="34" charset="0"/>
                </a:rPr>
                <a:t>nabadzības risku mazināšanu</a:t>
              </a:r>
            </a:p>
            <a:p>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1096733" y="0"/>
              <a:ext cx="1008393"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4" name="Group"/>
          <p:cNvGrpSpPr/>
          <p:nvPr/>
        </p:nvGrpSpPr>
        <p:grpSpPr>
          <a:xfrm>
            <a:off x="4569880" y="1013357"/>
            <a:ext cx="2190612" cy="5239056"/>
            <a:chOff x="-84506" y="0"/>
            <a:chExt cx="2190610" cy="5239055"/>
          </a:xfrm>
        </p:grpSpPr>
        <p:sp>
          <p:nvSpPr>
            <p:cNvPr id="102" name="Rīcības virziena INDIKATORI:…"/>
            <p:cNvSpPr txBox="1"/>
            <p:nvPr/>
          </p:nvSpPr>
          <p:spPr>
            <a:xfrm>
              <a:off x="-84506" y="1361075"/>
              <a:ext cx="2190610" cy="38779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dirty="0" err="1"/>
                <a:t>Rīcības</a:t>
              </a:r>
              <a:r>
                <a:rPr dirty="0"/>
                <a:t> </a:t>
              </a:r>
              <a:r>
                <a:rPr dirty="0" err="1"/>
                <a:t>virziena</a:t>
              </a:r>
              <a:r>
                <a:rPr dirty="0"/>
                <a:t> </a:t>
              </a:r>
              <a:r>
                <a:rPr dirty="0">
                  <a:solidFill>
                    <a:srgbClr val="9D2235"/>
                  </a:solidFill>
                </a:rPr>
                <a:t>INDIKATORI</a:t>
              </a:r>
              <a:r>
                <a:rPr dirty="0"/>
                <a:t>:</a:t>
              </a:r>
              <a:endParaRPr lang="lv-LV" dirty="0"/>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Nabadzības riska indekss pēc sociālo transfertu saņemšanas</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Nabadzības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riska</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indekss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pensionāriem</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vecumā</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65+gadi)</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Aizbildnībā un audžuģimenēs dzīvojošu bērnu īpatsvars</a:t>
              </a:r>
            </a:p>
          </p:txBody>
        </p:sp>
        <p:sp>
          <p:nvSpPr>
            <p:cNvPr id="103" name="Microscope"/>
            <p:cNvSpPr/>
            <p:nvPr/>
          </p:nvSpPr>
          <p:spPr>
            <a:xfrm>
              <a:off x="674520" y="0"/>
              <a:ext cx="841568"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7" name="Group"/>
          <p:cNvGrpSpPr/>
          <p:nvPr/>
        </p:nvGrpSpPr>
        <p:grpSpPr>
          <a:xfrm>
            <a:off x="7061630" y="987054"/>
            <a:ext cx="4752528" cy="5279838"/>
            <a:chOff x="-813647" y="-87859"/>
            <a:chExt cx="4752524" cy="5279836"/>
          </a:xfrm>
        </p:grpSpPr>
        <p:sp>
          <p:nvSpPr>
            <p:cNvPr id="105" name="Galvenie UZDEVUMI šajā rīcības virzienā:…"/>
            <p:cNvSpPr txBox="1"/>
            <p:nvPr/>
          </p:nvSpPr>
          <p:spPr>
            <a:xfrm>
              <a:off x="-813647" y="1252443"/>
              <a:ext cx="4752524" cy="39395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Stereotipu mazināšana un diskriminācijas novēršana</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stiprinot toleranci un iejūtību kā iekļaujošas sabiedrības pamatvērtības</a:t>
              </a: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Uz</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individuālām</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vajadzībām</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vērstu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sociālo</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pakalpojumu</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pieejamība</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un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sociālās</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inovācijas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pakalpojumu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nodrošināšana</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prioritārām</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grupām</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īpaši</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personām</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ar</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invaliditāti</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paliatīvās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aprūpes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pacientiem</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un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senioriem</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Sociālo</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darbinieku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un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sociālo</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pakalpojumu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sniedzēju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motivācijas</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sistēmas</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pilnveide</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un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profesionālās</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kompetences</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stiprināšana</a:t>
              </a:r>
              <a:endPar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6" name="Calculator"/>
            <p:cNvSpPr/>
            <p:nvPr/>
          </p:nvSpPr>
          <p:spPr>
            <a:xfrm>
              <a:off x="1043437" y="-87859"/>
              <a:ext cx="719585"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spTree>
    <p:extLst>
      <p:ext uri="{BB962C8B-B14F-4D97-AF65-F5344CB8AC3E}">
        <p14:creationId xmlns:p14="http://schemas.microsoft.com/office/powerpoint/2010/main" val="334366575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6863020" cy="459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r>
              <a:t>Stipras ģimenes, veseli un aktīvi cilvēki</a:t>
            </a:r>
          </a:p>
        </p:txBody>
      </p:sp>
      <p:pic>
        <p:nvPicPr>
          <p:cNvPr id="97" name="Picture 4" descr="Picture 4"/>
          <p:cNvPicPr>
            <a:picLocks noChangeAspect="1"/>
          </p:cNvPicPr>
          <p:nvPr/>
        </p:nvPicPr>
        <p:blipFill>
          <a:blip r:embed="rId2"/>
          <a:stretch>
            <a:fillRect/>
          </a:stretch>
        </p:blipFill>
        <p:spPr>
          <a:xfrm>
            <a:off x="112889" y="110627"/>
            <a:ext cx="646269" cy="633316"/>
          </a:xfrm>
          <a:prstGeom prst="rect">
            <a:avLst/>
          </a:prstGeom>
          <a:ln w="12700">
            <a:miter lim="400000"/>
          </a:ln>
          <a:effectLst>
            <a:reflection stA="50000" endPos="40000" dir="5400000" sy="-100000" algn="bl" rotWithShape="0"/>
          </a:effectLst>
        </p:spPr>
      </p:pic>
      <p:sp>
        <p:nvSpPr>
          <p:cNvPr id="98" name="Rectangle 3"/>
          <p:cNvSpPr txBox="1"/>
          <p:nvPr/>
        </p:nvSpPr>
        <p:spPr>
          <a:xfrm>
            <a:off x="872045" y="490785"/>
            <a:ext cx="2730872"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Sociālā iekļaušana 2</a:t>
            </a:r>
          </a:p>
        </p:txBody>
      </p:sp>
      <p:grpSp>
        <p:nvGrpSpPr>
          <p:cNvPr id="101" name="Group"/>
          <p:cNvGrpSpPr/>
          <p:nvPr/>
        </p:nvGrpSpPr>
        <p:grpSpPr>
          <a:xfrm>
            <a:off x="968162" y="1013357"/>
            <a:ext cx="3201861" cy="5956984"/>
            <a:chOff x="-2" y="0"/>
            <a:chExt cx="3201860" cy="5956981"/>
          </a:xfrm>
        </p:grpSpPr>
        <p:sp>
          <p:nvSpPr>
            <p:cNvPr id="99" name="Lielākie rīcības virziena IZAICINĀJUMI:…"/>
            <p:cNvSpPr txBox="1"/>
            <p:nvPr/>
          </p:nvSpPr>
          <p:spPr>
            <a:xfrm>
              <a:off x="-2" y="1371116"/>
              <a:ext cx="3201860" cy="45858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pPr>
                <a:defRPr b="1">
                  <a:latin typeface="Verdana"/>
                  <a:ea typeface="Verdana"/>
                  <a:cs typeface="Verdana"/>
                  <a:sym typeface="Verdana"/>
                </a:defRPr>
              </a:pPr>
              <a:endParaRPr dirty="0"/>
            </a:p>
            <a:p>
              <a:pPr marL="285750" indent="-285750">
                <a:buFont typeface="Arial" panose="020B0604020202020204" pitchFamily="34" charset="0"/>
                <a:buChar char="•"/>
              </a:pP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Latvijā</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joprojām</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saglabājas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vieni</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no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augstākajiem</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ienākumu</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nevienlīdzības</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rādītājiem</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starp</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ES valstīm</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Finansiālu ierobežojumu dēļ profesionālu aprūpes pakalpojumu mājās neizmantoja 37,9% Latvijas iedzīvotāju</a:t>
              </a:r>
            </a:p>
            <a:p>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285750" indent="-285750">
                <a:buFont typeface="Arial" panose="020B0604020202020204" pitchFamily="34" charset="0"/>
                <a:buChar char="•"/>
              </a:pP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Personu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ar</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invaliditāti</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īpatsvars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patstāvīgo</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iedzīvotāju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skaitā</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pamazām</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pieaug</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1096733" y="0"/>
              <a:ext cx="1008393"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4" name="Group"/>
          <p:cNvGrpSpPr/>
          <p:nvPr/>
        </p:nvGrpSpPr>
        <p:grpSpPr>
          <a:xfrm>
            <a:off x="4569880" y="1013357"/>
            <a:ext cx="2190612" cy="5516055"/>
            <a:chOff x="-84506" y="0"/>
            <a:chExt cx="2190610" cy="5516054"/>
          </a:xfrm>
        </p:grpSpPr>
        <p:sp>
          <p:nvSpPr>
            <p:cNvPr id="102" name="Rīcības virziena INDIKATORI:…"/>
            <p:cNvSpPr txBox="1"/>
            <p:nvPr/>
          </p:nvSpPr>
          <p:spPr>
            <a:xfrm>
              <a:off x="-84506" y="1361075"/>
              <a:ext cx="2190610" cy="41549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dirty="0" err="1"/>
                <a:t>Rīcības</a:t>
              </a:r>
              <a:r>
                <a:rPr dirty="0"/>
                <a:t> </a:t>
              </a:r>
              <a:r>
                <a:rPr dirty="0" err="1"/>
                <a:t>virziena</a:t>
              </a:r>
              <a:r>
                <a:rPr dirty="0"/>
                <a:t> </a:t>
              </a:r>
              <a:r>
                <a:rPr dirty="0">
                  <a:solidFill>
                    <a:srgbClr val="9D2235"/>
                  </a:solidFill>
                </a:rPr>
                <a:t>INDIKATORI</a:t>
              </a:r>
              <a:r>
                <a:rPr dirty="0"/>
                <a:t>:</a:t>
              </a:r>
              <a:endParaRPr lang="lv-LV" dirty="0"/>
            </a:p>
            <a:p>
              <a:pP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en-US" sz="1400" dirty="0" err="1">
                  <a:latin typeface="Verdana" panose="020B0604030504040204" pitchFamily="34" charset="0"/>
                  <a:ea typeface="Verdana" panose="020B0604030504040204" pitchFamily="34" charset="0"/>
                  <a:cs typeface="Verdana" panose="020B0604030504040204" pitchFamily="34" charset="0"/>
                </a:rPr>
                <a:t>Džini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koeficients</a:t>
              </a:r>
              <a:endParaRPr lang="lv-LV" sz="1400" dirty="0">
                <a:latin typeface="Verdana" panose="020B0604030504040204" pitchFamily="34" charset="0"/>
                <a:ea typeface="Verdana" panose="020B0604030504040204" pitchFamily="34" charset="0"/>
                <a:cs typeface="Verdana" panose="020B0604030504040204" pitchFamily="34" charset="0"/>
              </a:endParaRP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Sabiedrībā balstītu sociālo pakalpojumu saņēmēju skaits uz 10 000 iedzīvotāju</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Sociālo</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dienestu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īpatsvars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kuri</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izpilda</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likumdošanā</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noteikto</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normu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par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minimālo</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sociālā</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darba</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speciālistu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skaitu</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3" name="Microscope"/>
            <p:cNvSpPr/>
            <p:nvPr/>
          </p:nvSpPr>
          <p:spPr>
            <a:xfrm>
              <a:off x="674520" y="0"/>
              <a:ext cx="841568"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7" name="Group"/>
          <p:cNvGrpSpPr/>
          <p:nvPr/>
        </p:nvGrpSpPr>
        <p:grpSpPr>
          <a:xfrm>
            <a:off x="7061630" y="987054"/>
            <a:ext cx="4752528" cy="5710726"/>
            <a:chOff x="-813647" y="-87859"/>
            <a:chExt cx="4752524" cy="5710724"/>
          </a:xfrm>
        </p:grpSpPr>
        <p:sp>
          <p:nvSpPr>
            <p:cNvPr id="105" name="Galvenie UZDEVUMI šajā rīcības virzienā:…"/>
            <p:cNvSpPr txBox="1"/>
            <p:nvPr/>
          </p:nvSpPr>
          <p:spPr>
            <a:xfrm>
              <a:off x="-813647" y="1252443"/>
              <a:ext cx="4752524" cy="43704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Sociālās</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politikas</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plānošanas</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uzraudzības</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un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novērtēšanas</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stiprināšana</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uzlabojot</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datu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vākšanu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digitalizēto</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datu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apriti</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savietojamību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pakalpojumu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administrēšanu</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kā</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arī</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analīzi</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Ģimeniskas vides veidošana ārpusģimenes aprūpē esošiem bērniem</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viņu tiesību aizstāvības un interešu pārstāvniecības, sniegtā atbalsta un pakalpojumu uzlabošana</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Nabadzības un ienākumu nevienlīdzības mazināšana</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īpaši nabadzības riskam visvairāk pakļautajiem (pensionāri, personas ar invaliditāti)</a:t>
              </a:r>
            </a:p>
            <a:p>
              <a:pPr marL="285750" indent="-285750">
                <a:buFont typeface="Arial" panose="020B0604020202020204" pitchFamily="34" charset="0"/>
                <a:buChar char="•"/>
              </a:pP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Darba</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ar</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jaunatni</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nozīmes</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un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veidu</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paplašināšana</a:t>
              </a: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un </a:t>
              </a:r>
              <a:r>
                <a:rPr lang="en-US"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stiprināšana</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6" name="Calculator"/>
            <p:cNvSpPr/>
            <p:nvPr/>
          </p:nvSpPr>
          <p:spPr>
            <a:xfrm>
              <a:off x="1043437" y="-87859"/>
              <a:ext cx="719585"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spTree>
    <p:extLst>
      <p:ext uri="{BB962C8B-B14F-4D97-AF65-F5344CB8AC3E}">
        <p14:creationId xmlns:p14="http://schemas.microsoft.com/office/powerpoint/2010/main" val="5734629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FF29E-7AEB-0C4E-B484-DF5552118CF9}"/>
              </a:ext>
            </a:extLst>
          </p:cNvPr>
          <p:cNvSpPr>
            <a:spLocks noGrp="1"/>
          </p:cNvSpPr>
          <p:nvPr>
            <p:ph type="title"/>
          </p:nvPr>
        </p:nvSpPr>
        <p:spPr>
          <a:xfrm>
            <a:off x="4380587" y="965199"/>
            <a:ext cx="7296745" cy="4927601"/>
          </a:xfrm>
        </p:spPr>
        <p:txBody>
          <a:bodyPr vert="horz" lIns="91440" tIns="45720" rIns="91440" bIns="45720" rtlCol="0" anchor="ctr">
            <a:normAutofit/>
          </a:bodyPr>
          <a:lstStyle/>
          <a:p>
            <a:r>
              <a:rPr lang="en-US" altLang="lv-LV" sz="4000" b="1" kern="1200" dirty="0" err="1">
                <a:latin typeface="Verdana" panose="020B0604030504040204" pitchFamily="34" charset="0"/>
                <a:ea typeface="Verdana" panose="020B0604030504040204" pitchFamily="34" charset="0"/>
                <a:cs typeface="Verdana" panose="020B0604030504040204" pitchFamily="34" charset="0"/>
              </a:rPr>
              <a:t>Zināšanas</a:t>
            </a:r>
            <a:r>
              <a:rPr lang="en-US" altLang="lv-LV" sz="4000" b="1" kern="1200" dirty="0">
                <a:latin typeface="Verdana" panose="020B0604030504040204" pitchFamily="34" charset="0"/>
                <a:ea typeface="Verdana" panose="020B0604030504040204" pitchFamily="34" charset="0"/>
                <a:cs typeface="Verdana" panose="020B0604030504040204" pitchFamily="34" charset="0"/>
              </a:rPr>
              <a:t> un </a:t>
            </a:r>
            <a:r>
              <a:rPr lang="en-US" altLang="lv-LV" sz="4000" b="1" kern="1200" dirty="0" err="1">
                <a:latin typeface="Verdana" panose="020B0604030504040204" pitchFamily="34" charset="0"/>
                <a:ea typeface="Verdana" panose="020B0604030504040204" pitchFamily="34" charset="0"/>
                <a:cs typeface="Verdana" panose="020B0604030504040204" pitchFamily="34" charset="0"/>
              </a:rPr>
              <a:t>prasmes</a:t>
            </a:r>
            <a:r>
              <a:rPr lang="en-US" altLang="lv-LV" sz="4000" b="1" kern="1200" dirty="0">
                <a:latin typeface="Verdana" panose="020B0604030504040204" pitchFamily="34" charset="0"/>
                <a:ea typeface="Verdana" panose="020B0604030504040204" pitchFamily="34" charset="0"/>
                <a:cs typeface="Verdana" panose="020B0604030504040204" pitchFamily="34" charset="0"/>
              </a:rPr>
              <a:t> </a:t>
            </a:r>
            <a:br>
              <a:rPr lang="en-US" altLang="lv-LV" sz="4000" b="1" kern="1200" dirty="0">
                <a:latin typeface="Verdana" panose="020B0604030504040204" pitchFamily="34" charset="0"/>
                <a:ea typeface="Verdana" panose="020B0604030504040204" pitchFamily="34" charset="0"/>
                <a:cs typeface="Verdana" panose="020B0604030504040204" pitchFamily="34" charset="0"/>
              </a:rPr>
            </a:br>
            <a:r>
              <a:rPr lang="en-US" altLang="lv-LV" sz="4000" b="1" kern="1200" dirty="0" err="1">
                <a:latin typeface="Verdana" panose="020B0604030504040204" pitchFamily="34" charset="0"/>
                <a:ea typeface="Verdana" panose="020B0604030504040204" pitchFamily="34" charset="0"/>
                <a:cs typeface="Verdana" panose="020B0604030504040204" pitchFamily="34" charset="0"/>
              </a:rPr>
              <a:t>personības</a:t>
            </a:r>
            <a:r>
              <a:rPr lang="en-US" altLang="lv-LV" sz="4000" b="1" kern="1200" dirty="0">
                <a:latin typeface="Verdana" panose="020B0604030504040204" pitchFamily="34" charset="0"/>
                <a:ea typeface="Verdana" panose="020B0604030504040204" pitchFamily="34" charset="0"/>
                <a:cs typeface="Verdana" panose="020B0604030504040204" pitchFamily="34" charset="0"/>
              </a:rPr>
              <a:t> un </a:t>
            </a:r>
            <a:r>
              <a:rPr lang="en-US" altLang="lv-LV" sz="4000" b="1" kern="1200" dirty="0" err="1">
                <a:latin typeface="Verdana" panose="020B0604030504040204" pitchFamily="34" charset="0"/>
                <a:ea typeface="Verdana" panose="020B0604030504040204" pitchFamily="34" charset="0"/>
                <a:cs typeface="Verdana" panose="020B0604030504040204" pitchFamily="34" charset="0"/>
              </a:rPr>
              <a:t>valsts</a:t>
            </a:r>
            <a:r>
              <a:rPr lang="en-US" altLang="lv-LV" sz="4000" b="1" kern="1200" dirty="0">
                <a:latin typeface="Verdana" panose="020B0604030504040204" pitchFamily="34" charset="0"/>
                <a:ea typeface="Verdana" panose="020B0604030504040204" pitchFamily="34" charset="0"/>
                <a:cs typeface="Verdana" panose="020B0604030504040204" pitchFamily="34" charset="0"/>
              </a:rPr>
              <a:t> </a:t>
            </a:r>
            <a:r>
              <a:rPr lang="en-US" altLang="lv-LV" sz="4000" b="1" kern="1200" dirty="0" err="1">
                <a:latin typeface="Verdana" panose="020B0604030504040204" pitchFamily="34" charset="0"/>
                <a:ea typeface="Verdana" panose="020B0604030504040204" pitchFamily="34" charset="0"/>
                <a:cs typeface="Verdana" panose="020B0604030504040204" pitchFamily="34" charset="0"/>
              </a:rPr>
              <a:t>izaugsmei</a:t>
            </a:r>
            <a:br>
              <a:rPr lang="en-US" altLang="lv-LV" sz="4000" b="1" kern="1200" dirty="0">
                <a:latin typeface="Verdana" panose="020B0604030504040204" pitchFamily="34" charset="0"/>
                <a:ea typeface="Verdana" panose="020B0604030504040204" pitchFamily="34" charset="0"/>
                <a:cs typeface="Verdana" panose="020B0604030504040204" pitchFamily="34" charset="0"/>
              </a:rPr>
            </a:br>
            <a:br>
              <a:rPr lang="en-US" sz="4000" b="1" kern="1200" dirty="0">
                <a:latin typeface="Verdana" panose="020B0604030504040204" pitchFamily="34" charset="0"/>
                <a:ea typeface="Verdana" panose="020B0604030504040204" pitchFamily="34" charset="0"/>
                <a:cs typeface="Verdana" panose="020B0604030504040204" pitchFamily="34" charset="0"/>
              </a:rPr>
            </a:br>
            <a:endParaRPr lang="en-US" sz="4000" b="1" kern="1200" dirty="0">
              <a:latin typeface="Verdana" panose="020B0604030504040204" pitchFamily="34" charset="0"/>
              <a:ea typeface="Verdana" panose="020B0604030504040204" pitchFamily="34" charset="0"/>
              <a:cs typeface="Verdana" panose="020B0604030504040204" pitchFamily="34" charset="0"/>
            </a:endParaRPr>
          </a:p>
        </p:txBody>
      </p:sp>
      <p:cxnSp>
        <p:nvCxnSpPr>
          <p:cNvPr id="10" name="Straight Connector 9">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 name="Picture 7">
            <a:extLst>
              <a:ext uri="{FF2B5EF4-FFF2-40B4-BE49-F238E27FC236}">
                <a16:creationId xmlns:a16="http://schemas.microsoft.com/office/drawing/2014/main" id="{89E9335C-95B6-7346-8067-F288E4753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99" t="-14999" r="-14999" b="-14999"/>
          <a:stretch>
            <a:fillRect/>
          </a:stretch>
        </p:blipFill>
        <p:spPr bwMode="auto">
          <a:xfrm>
            <a:off x="514668" y="560988"/>
            <a:ext cx="2004722" cy="1964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9969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A7DC-E541-D84C-8BD8-AAD5C5F67B4C}"/>
              </a:ext>
            </a:extLst>
          </p:cNvPr>
          <p:cNvSpPr>
            <a:spLocks noGrp="1"/>
          </p:cNvSpPr>
          <p:nvPr>
            <p:ph type="title"/>
          </p:nvPr>
        </p:nvSpPr>
        <p:spPr>
          <a:xfrm>
            <a:off x="419100" y="0"/>
            <a:ext cx="11772900" cy="1325563"/>
          </a:xfrm>
        </p:spPr>
        <p:txBody>
          <a:bodyPr>
            <a:normAutofit/>
          </a:bodyPr>
          <a:lstStyle/>
          <a:p>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NAP2027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prioritātes</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lv-LV" sz="2400" b="1" cap="all" dirty="0" err="1">
                <a:solidFill>
                  <a:srgbClr val="9D2235"/>
                </a:solidFill>
                <a:latin typeface="Verdana" panose="020B0604030504040204" pitchFamily="34" charset="0"/>
                <a:ea typeface="Verdana" panose="020B0604030504040204" pitchFamily="34" charset="0"/>
                <a:cs typeface="Verdana" panose="020B0604030504040204" pitchFamily="34" charset="0"/>
              </a:rPr>
              <a:t>ZInāšanas</a:t>
            </a:r>
            <a:r>
              <a:rPr lang="lv-LV" sz="2400" b="1" cap="all" dirty="0">
                <a:solidFill>
                  <a:srgbClr val="9D2235"/>
                </a:solidFill>
                <a:latin typeface="Verdana" panose="020B0604030504040204" pitchFamily="34" charset="0"/>
                <a:ea typeface="Verdana" panose="020B0604030504040204" pitchFamily="34" charset="0"/>
                <a:cs typeface="Verdana" panose="020B0604030504040204" pitchFamily="34" charset="0"/>
              </a:rPr>
              <a:t> un prasmes personības un valsts izaugsmei</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ekspertu</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darba</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grupas</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sastāvs</a:t>
            </a:r>
            <a:endPar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Diagram 4">
            <a:extLst>
              <a:ext uri="{FF2B5EF4-FFF2-40B4-BE49-F238E27FC236}">
                <a16:creationId xmlns:a16="http://schemas.microsoft.com/office/drawing/2014/main" id="{4AD83495-78DF-0B40-97B9-CF12A6E4786F}"/>
              </a:ext>
            </a:extLst>
          </p:cNvPr>
          <p:cNvGraphicFramePr/>
          <p:nvPr>
            <p:extLst/>
          </p:nvPr>
        </p:nvGraphicFramePr>
        <p:xfrm>
          <a:off x="419100" y="1485900"/>
          <a:ext cx="4991100" cy="516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C475182B-A682-334D-8C2F-2CF4C4C3492D}"/>
              </a:ext>
            </a:extLst>
          </p:cNvPr>
          <p:cNvGraphicFramePr/>
          <p:nvPr>
            <p:extLst/>
          </p:nvPr>
        </p:nvGraphicFramePr>
        <p:xfrm>
          <a:off x="6437243" y="1485900"/>
          <a:ext cx="5335657" cy="5168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0167409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4F08-76D0-DF41-A0F4-3DE537F8A828}"/>
              </a:ext>
            </a:extLst>
          </p:cNvPr>
          <p:cNvSpPr txBox="1">
            <a:spLocks/>
          </p:cNvSpPr>
          <p:nvPr/>
        </p:nvSpPr>
        <p:spPr>
          <a:xfrm>
            <a:off x="1221354" y="234200"/>
            <a:ext cx="10515600"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200" b="1" dirty="0">
                <a:solidFill>
                  <a:srgbClr val="9D2235"/>
                </a:solidFill>
                <a:latin typeface="Verdana" panose="020B0604030504040204" pitchFamily="34" charset="0"/>
                <a:ea typeface="Verdana" panose="020B0604030504040204" pitchFamily="34" charset="0"/>
                <a:cs typeface="Verdana" panose="020B0604030504040204" pitchFamily="34" charset="0"/>
              </a:rPr>
              <a:t>KO PAREDZ NAP2027 PRIORITĀTES UN RĪCĪBAS VIRZIENI?</a:t>
            </a:r>
            <a:endParaRPr lang="en-US" sz="14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 name="Straight Connector 2">
            <a:extLst>
              <a:ext uri="{FF2B5EF4-FFF2-40B4-BE49-F238E27FC236}">
                <a16:creationId xmlns:a16="http://schemas.microsoft.com/office/drawing/2014/main" id="{DAB05778-FE25-5B4F-8AF8-9A04A8D4755C}"/>
              </a:ext>
            </a:extLst>
          </p:cNvPr>
          <p:cNvCxnSpPr>
            <a:cxnSpLocks/>
            <a:stCxn id="22" idx="1"/>
            <a:endCxn id="16" idx="4"/>
          </p:cNvCxnSpPr>
          <p:nvPr/>
        </p:nvCxnSpPr>
        <p:spPr>
          <a:xfrm>
            <a:off x="5971575" y="3268377"/>
            <a:ext cx="36974" cy="118755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D8A6450-BC7A-AE4F-A3AE-B9A57AD2E358}"/>
              </a:ext>
            </a:extLst>
          </p:cNvPr>
          <p:cNvGrpSpPr/>
          <p:nvPr/>
        </p:nvGrpSpPr>
        <p:grpSpPr>
          <a:xfrm>
            <a:off x="647700" y="1084999"/>
            <a:ext cx="11137900" cy="1153746"/>
            <a:chOff x="535390" y="1803035"/>
            <a:chExt cx="2817952" cy="1405124"/>
          </a:xfrm>
        </p:grpSpPr>
        <p:sp>
          <p:nvSpPr>
            <p:cNvPr id="5" name="Rectangle 4">
              <a:extLst>
                <a:ext uri="{FF2B5EF4-FFF2-40B4-BE49-F238E27FC236}">
                  <a16:creationId xmlns:a16="http://schemas.microsoft.com/office/drawing/2014/main" id="{FA507145-EDA6-AF4F-8C84-E87DB98D766D}"/>
                </a:ext>
              </a:extLst>
            </p:cNvPr>
            <p:cNvSpPr/>
            <p:nvPr/>
          </p:nvSpPr>
          <p:spPr>
            <a:xfrm>
              <a:off x="535390" y="1803035"/>
              <a:ext cx="2817952" cy="408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lv-LV" sz="1600" b="1" cap="all" dirty="0">
                  <a:solidFill>
                    <a:schemeClr val="bg1"/>
                  </a:solidFill>
                  <a:latin typeface="Verdana" panose="020B0604030504040204" pitchFamily="34" charset="0"/>
                  <a:ea typeface="Verdana" panose="020B0604030504040204" pitchFamily="34" charset="0"/>
                  <a:cs typeface="Verdana" panose="020B0604030504040204" pitchFamily="34" charset="0"/>
                </a:rPr>
                <a:t>Zināšanas un prasmes personības un valsts izaugsmei</a:t>
              </a:r>
              <a:endParaRPr lang="en-US" sz="1600" b="1" dirty="0">
                <a:solidFill>
                  <a:schemeClr val="bg1"/>
                </a:solidFill>
              </a:endParaRPr>
            </a:p>
          </p:txBody>
        </p:sp>
        <p:sp>
          <p:nvSpPr>
            <p:cNvPr id="7" name="Right Triangle 6">
              <a:extLst>
                <a:ext uri="{FF2B5EF4-FFF2-40B4-BE49-F238E27FC236}">
                  <a16:creationId xmlns:a16="http://schemas.microsoft.com/office/drawing/2014/main" id="{49FD93F1-4BAC-C947-A4EB-EE56AC1945BB}"/>
                </a:ext>
              </a:extLst>
            </p:cNvPr>
            <p:cNvSpPr/>
            <p:nvPr/>
          </p:nvSpPr>
          <p:spPr>
            <a:xfrm rot="5400000" flipV="1">
              <a:off x="470972" y="2276127"/>
              <a:ext cx="391188" cy="262348"/>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D5B61D-BEE1-C24B-82A9-BB96F0C7599B}"/>
                </a:ext>
              </a:extLst>
            </p:cNvPr>
            <p:cNvSpPr/>
            <p:nvPr/>
          </p:nvSpPr>
          <p:spPr>
            <a:xfrm>
              <a:off x="683199" y="2211707"/>
              <a:ext cx="2567322" cy="99645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lv-LV"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mūsdienu dzīves ritms pieprasa no cilvēka būt elastīgam un gatavam pārmaiņām, lai veiksmīgi attīstītu savas zināšanas un prasmes, un pielāgotos darba tirgum. Prioritāte fokusējas uz zināšanu un prasmju apjomu un kvalitāti, kas ir svarīgs resurss individuālajai un valsts izaugsmei, apgūstot nepieciešamās prasmes un zināšanas, strādājot labā darbavietā, veicot uzņēmējdarbību vai radot jaunas praktiskas/teorētiskas zināšanas.</a:t>
              </a:r>
              <a:endParaRPr lang="en-US"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4" name="Group 13">
            <a:extLst>
              <a:ext uri="{FF2B5EF4-FFF2-40B4-BE49-F238E27FC236}">
                <a16:creationId xmlns:a16="http://schemas.microsoft.com/office/drawing/2014/main" id="{72C05775-1789-D141-8B7E-0C2FC0A9707B}"/>
              </a:ext>
            </a:extLst>
          </p:cNvPr>
          <p:cNvGrpSpPr/>
          <p:nvPr/>
        </p:nvGrpSpPr>
        <p:grpSpPr>
          <a:xfrm>
            <a:off x="647700" y="3935811"/>
            <a:ext cx="5653368" cy="1501630"/>
            <a:chOff x="-600814" y="1501629"/>
            <a:chExt cx="4609604" cy="1501630"/>
          </a:xfrm>
        </p:grpSpPr>
        <p:sp>
          <p:nvSpPr>
            <p:cNvPr id="15" name="Rectangle 14">
              <a:extLst>
                <a:ext uri="{FF2B5EF4-FFF2-40B4-BE49-F238E27FC236}">
                  <a16:creationId xmlns:a16="http://schemas.microsoft.com/office/drawing/2014/main" id="{508A36E2-C167-CC41-AF46-C46B0963A0A3}"/>
                </a:ext>
              </a:extLst>
            </p:cNvPr>
            <p:cNvSpPr/>
            <p:nvPr/>
          </p:nvSpPr>
          <p:spPr>
            <a:xfrm>
              <a:off x="-600814" y="1501629"/>
              <a:ext cx="4275192" cy="5201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en-US" sz="1400" b="1" dirty="0" err="1">
                  <a:latin typeface="Verdana" panose="020B0604030504040204" pitchFamily="34" charset="0"/>
                  <a:ea typeface="Verdana" panose="020B0604030504040204" pitchFamily="34" charset="0"/>
                  <a:cs typeface="Verdana" panose="020B0604030504040204" pitchFamily="34" charset="0"/>
                </a:rPr>
                <a:t>Zinātne</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sabiedrības</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attīstībai</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tautsaimniecības</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izaugsmei</a:t>
              </a:r>
              <a:r>
                <a:rPr lang="en-US" sz="1400" b="1" dirty="0">
                  <a:latin typeface="Verdana" panose="020B0604030504040204" pitchFamily="34" charset="0"/>
                  <a:ea typeface="Verdana" panose="020B0604030504040204" pitchFamily="34" charset="0"/>
                  <a:cs typeface="Verdana" panose="020B0604030504040204" pitchFamily="34" charset="0"/>
                </a:rPr>
                <a:t> un </a:t>
              </a:r>
              <a:r>
                <a:rPr lang="en-US" sz="1400" b="1" dirty="0" err="1">
                  <a:latin typeface="Verdana" panose="020B0604030504040204" pitchFamily="34" charset="0"/>
                  <a:ea typeface="Verdana" panose="020B0604030504040204" pitchFamily="34" charset="0"/>
                  <a:cs typeface="Verdana" panose="020B0604030504040204" pitchFamily="34" charset="0"/>
                </a:rPr>
                <a:t>drošībai</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Oval 15">
              <a:extLst>
                <a:ext uri="{FF2B5EF4-FFF2-40B4-BE49-F238E27FC236}">
                  <a16:creationId xmlns:a16="http://schemas.microsoft.com/office/drawing/2014/main" id="{5681C02B-21FA-A84D-8917-C7370B41487E}"/>
                </a:ext>
              </a:extLst>
            </p:cNvPr>
            <p:cNvSpPr/>
            <p:nvPr/>
          </p:nvSpPr>
          <p:spPr>
            <a:xfrm>
              <a:off x="3531766" y="1501629"/>
              <a:ext cx="477024" cy="520118"/>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6">
                    <a:lumMod val="75000"/>
                  </a:schemeClr>
                </a:solidFill>
              </a:endParaRPr>
            </a:p>
          </p:txBody>
        </p:sp>
        <p:sp>
          <p:nvSpPr>
            <p:cNvPr id="17" name="Right Triangle 16">
              <a:extLst>
                <a:ext uri="{FF2B5EF4-FFF2-40B4-BE49-F238E27FC236}">
                  <a16:creationId xmlns:a16="http://schemas.microsoft.com/office/drawing/2014/main" id="{177B6B0A-2B1E-184C-8813-B12F60BAAA6F}"/>
                </a:ext>
              </a:extLst>
            </p:cNvPr>
            <p:cNvSpPr/>
            <p:nvPr/>
          </p:nvSpPr>
          <p:spPr>
            <a:xfrm rot="5400000" flipV="1">
              <a:off x="-373663" y="1794600"/>
              <a:ext cx="391188" cy="845481"/>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D96573-A875-5A4A-9E6D-D8A2EF673106}"/>
                </a:ext>
              </a:extLst>
            </p:cNvPr>
            <p:cNvSpPr/>
            <p:nvPr/>
          </p:nvSpPr>
          <p:spPr>
            <a:xfrm>
              <a:off x="-124463" y="2021747"/>
              <a:ext cx="3329058" cy="9815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lv-LV"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radoša cilvēka izaugsme, jaunu teorētisku un praktisku zināšanu radīšana un pielietošana, kā arī augstas pievienotās vērtības un eksportspējīgu produktu un pakalpojumu izstrāde un uzlabošana.</a:t>
              </a:r>
              <a:endPar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9" name="Group 18">
            <a:extLst>
              <a:ext uri="{FF2B5EF4-FFF2-40B4-BE49-F238E27FC236}">
                <a16:creationId xmlns:a16="http://schemas.microsoft.com/office/drawing/2014/main" id="{18768452-9A21-9542-9A47-22DA5EB44B4C}"/>
              </a:ext>
            </a:extLst>
          </p:cNvPr>
          <p:cNvGrpSpPr/>
          <p:nvPr/>
        </p:nvGrpSpPr>
        <p:grpSpPr>
          <a:xfrm>
            <a:off x="5884488" y="3192207"/>
            <a:ext cx="5901112" cy="1783839"/>
            <a:chOff x="5965663" y="3642045"/>
            <a:chExt cx="4755964" cy="1783839"/>
          </a:xfrm>
        </p:grpSpPr>
        <p:sp>
          <p:nvSpPr>
            <p:cNvPr id="20" name="Right Triangle 19">
              <a:extLst>
                <a:ext uri="{FF2B5EF4-FFF2-40B4-BE49-F238E27FC236}">
                  <a16:creationId xmlns:a16="http://schemas.microsoft.com/office/drawing/2014/main" id="{E2325150-B425-D64E-8521-3723899EDCFB}"/>
                </a:ext>
              </a:extLst>
            </p:cNvPr>
            <p:cNvSpPr/>
            <p:nvPr/>
          </p:nvSpPr>
          <p:spPr>
            <a:xfrm rot="5400000">
              <a:off x="10224085" y="3963531"/>
              <a:ext cx="391188" cy="603894"/>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37112CC-92BD-3743-BDF3-D63042FF42A9}"/>
                </a:ext>
              </a:extLst>
            </p:cNvPr>
            <p:cNvSpPr/>
            <p:nvPr/>
          </p:nvSpPr>
          <p:spPr>
            <a:xfrm>
              <a:off x="6306597" y="3734324"/>
              <a:ext cx="4415030" cy="335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en-US" sz="1400" b="1" dirty="0" err="1">
                  <a:latin typeface="Verdana" panose="020B0604030504040204" pitchFamily="34" charset="0"/>
                  <a:ea typeface="Verdana" panose="020B0604030504040204" pitchFamily="34" charset="0"/>
                  <a:cs typeface="Verdana" panose="020B0604030504040204" pitchFamily="34" charset="0"/>
                </a:rPr>
                <a:t>Kvalitatīva</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pieejama</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iekļaujoša</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izglītība</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22" name="Oval 21">
              <a:extLst>
                <a:ext uri="{FF2B5EF4-FFF2-40B4-BE49-F238E27FC236}">
                  <a16:creationId xmlns:a16="http://schemas.microsoft.com/office/drawing/2014/main" id="{5D7A9335-0867-4041-81AA-5C61BFB477B2}"/>
                </a:ext>
              </a:extLst>
            </p:cNvPr>
            <p:cNvSpPr/>
            <p:nvPr/>
          </p:nvSpPr>
          <p:spPr>
            <a:xfrm>
              <a:off x="5965663" y="3642045"/>
              <a:ext cx="479267" cy="520118"/>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5">
                    <a:lumMod val="75000"/>
                  </a:schemeClr>
                </a:solidFill>
              </a:endParaRPr>
            </a:p>
          </p:txBody>
        </p:sp>
        <p:sp>
          <p:nvSpPr>
            <p:cNvPr id="23" name="Rectangle 22">
              <a:extLst>
                <a:ext uri="{FF2B5EF4-FFF2-40B4-BE49-F238E27FC236}">
                  <a16:creationId xmlns:a16="http://schemas.microsoft.com/office/drawing/2014/main" id="{4CF1D65C-0F8B-2345-8172-7853A2303F93}"/>
                </a:ext>
              </a:extLst>
            </p:cNvPr>
            <p:cNvSpPr/>
            <p:nvPr/>
          </p:nvSpPr>
          <p:spPr>
            <a:xfrm>
              <a:off x="6680607" y="4069884"/>
              <a:ext cx="3713486" cy="1356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lv-LV"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kvalitatīva prasmju un zināšanu ieguve visām </a:t>
              </a:r>
              <a:r>
                <a:rPr lang="lv-LV" sz="1200"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mērķgrupām</a:t>
              </a:r>
              <a:r>
                <a:rPr lang="lv-LV"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iekļaujot visas izglītības pakāpes, veidus un formas; atspoguļo izglītībā un apmācībā iegūto, t.sk. digitālās un karjeras vadības prasmes, mediju un informācijas </a:t>
              </a:r>
              <a:r>
                <a:rPr lang="lv-LV" sz="1200"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pratību</a:t>
              </a:r>
              <a:r>
                <a:rPr lang="lv-LV"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personības attīstībai un produktīvai darba dzīvei</a:t>
              </a:r>
              <a:endPar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05190945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9473102"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r>
              <a:rPr lang="lv-LV" altLang="lv-LV" dirty="0">
                <a:latin typeface="Verdana" panose="020B0604030504040204" pitchFamily="34" charset="0"/>
                <a:ea typeface="Verdana" panose="020B0604030504040204" pitchFamily="34" charset="0"/>
              </a:rPr>
              <a:t>Zināšanas un prasmes personības un valsts izaugsmei</a:t>
            </a:r>
          </a:p>
        </p:txBody>
      </p:sp>
      <p:sp>
        <p:nvSpPr>
          <p:cNvPr id="98" name="Rectangle 3"/>
          <p:cNvSpPr txBox="1"/>
          <p:nvPr/>
        </p:nvSpPr>
        <p:spPr>
          <a:xfrm>
            <a:off x="872045" y="490785"/>
            <a:ext cx="9251888"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Zinātne sabiedrības attīstībai, tautsaimniecības izaugsmei un drošībai </a:t>
            </a:r>
          </a:p>
        </p:txBody>
      </p:sp>
      <p:grpSp>
        <p:nvGrpSpPr>
          <p:cNvPr id="101" name="Group"/>
          <p:cNvGrpSpPr/>
          <p:nvPr/>
        </p:nvGrpSpPr>
        <p:grpSpPr>
          <a:xfrm>
            <a:off x="377842" y="1013357"/>
            <a:ext cx="2495987" cy="5956984"/>
            <a:chOff x="-2" y="0"/>
            <a:chExt cx="2787408" cy="5956982"/>
          </a:xfrm>
        </p:grpSpPr>
        <p:sp>
          <p:nvSpPr>
            <p:cNvPr id="99" name="Lielākie rīcības virziena IZAICINĀJUMI:…"/>
            <p:cNvSpPr txBox="1"/>
            <p:nvPr/>
          </p:nvSpPr>
          <p:spPr>
            <a:xfrm>
              <a:off x="-2" y="1371116"/>
              <a:ext cx="2787408" cy="45858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lang="lv-LV" dirty="0"/>
                <a:t>R</a:t>
              </a:r>
              <a:r>
                <a:rPr dirty="0" err="1"/>
                <a:t>īcības</a:t>
              </a:r>
              <a:r>
                <a:rPr dirty="0"/>
                <a:t> </a:t>
              </a:r>
              <a:r>
                <a:rPr dirty="0" err="1"/>
                <a:t>virziena</a:t>
              </a:r>
              <a:r>
                <a:rPr dirty="0"/>
                <a:t> </a:t>
              </a:r>
              <a:r>
                <a:rPr lang="lv-LV" dirty="0"/>
                <a:t>   </a:t>
              </a:r>
              <a:r>
                <a:rPr dirty="0">
                  <a:solidFill>
                    <a:srgbClr val="9D2235"/>
                  </a:solidFill>
                </a:rPr>
                <a:t>IZAICINĀJUMI</a:t>
              </a:r>
              <a:r>
                <a:rPr dirty="0"/>
                <a:t>:</a:t>
              </a:r>
              <a:endParaRPr lang="lv-LV" dirty="0"/>
            </a:p>
            <a:p>
              <a:pPr>
                <a:defRPr b="1">
                  <a:latin typeface="Verdana"/>
                  <a:ea typeface="Verdana"/>
                  <a:cs typeface="Verdana"/>
                  <a:sym typeface="Verdana"/>
                </a:defRPr>
              </a:pPr>
              <a:endParaRPr dirty="0"/>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Nepietiekams un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nestabils  finansējums pētniecībai un attīstībai</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Zema un lejupejoša pētniecības kapacitāte</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Nepietiekama </a:t>
              </a:r>
              <a:r>
                <a:rPr lang="lv-LV" sz="1400" b="1" dirty="0">
                  <a:latin typeface="Verdana" panose="020B0604030504040204" pitchFamily="34" charset="0"/>
                  <a:ea typeface="Verdana" panose="020B0604030504040204" pitchFamily="34" charset="0"/>
                  <a:cs typeface="Verdana" panose="020B0604030504040204" pitchFamily="34" charset="0"/>
                </a:rPr>
                <a:t>zinātnes iekšējā konkurence,  internacionalizācija </a:t>
              </a:r>
              <a:r>
                <a:rPr lang="lv-LV" sz="1400" dirty="0">
                  <a:latin typeface="Verdana" panose="020B0604030504040204" pitchFamily="34" charset="0"/>
                  <a:ea typeface="Verdana" panose="020B0604030504040204" pitchFamily="34" charset="0"/>
                  <a:cs typeface="Verdana" panose="020B0604030504040204" pitchFamily="34" charset="0"/>
                </a:rPr>
                <a:t>un izcilība</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1096733" y="0"/>
              <a:ext cx="1008393"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4" name="Group"/>
          <p:cNvGrpSpPr/>
          <p:nvPr/>
        </p:nvGrpSpPr>
        <p:grpSpPr>
          <a:xfrm>
            <a:off x="3069771" y="1013357"/>
            <a:ext cx="3842658" cy="5516054"/>
            <a:chOff x="-84506" y="0"/>
            <a:chExt cx="2190610" cy="5516053"/>
          </a:xfrm>
        </p:grpSpPr>
        <p:sp>
          <p:nvSpPr>
            <p:cNvPr id="102" name="Rīcības virziena INDIKATORI:…"/>
            <p:cNvSpPr txBox="1"/>
            <p:nvPr/>
          </p:nvSpPr>
          <p:spPr>
            <a:xfrm>
              <a:off x="-84506" y="1361074"/>
              <a:ext cx="2190610" cy="41549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Rīcības</a:t>
              </a:r>
              <a:r>
                <a:rPr dirty="0"/>
                <a:t> </a:t>
              </a:r>
              <a:r>
                <a:rPr dirty="0" err="1"/>
                <a:t>virziena</a:t>
              </a:r>
              <a:r>
                <a:rPr dirty="0"/>
                <a:t> </a:t>
              </a:r>
              <a:r>
                <a:rPr lang="lv-LV" dirty="0"/>
                <a:t>    </a:t>
              </a:r>
              <a:r>
                <a:rPr dirty="0">
                  <a:solidFill>
                    <a:srgbClr val="9D2235"/>
                  </a:solidFill>
                </a:rPr>
                <a:t>INDIKATORI</a:t>
              </a:r>
              <a:r>
                <a:rPr dirty="0"/>
                <a:t>:</a:t>
              </a:r>
              <a:endParaRPr lang="lv-LV" dirty="0"/>
            </a:p>
            <a:p>
              <a:pP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Finansējuma pētniecībai un attīstībai īpatsvars no IKP</a:t>
              </a:r>
            </a:p>
            <a:p>
              <a:pPr marL="285750" indent="-285750">
                <a:buFont typeface="Arial" panose="020B0604020202020204" pitchFamily="34" charset="0"/>
                <a:buChar char="•"/>
              </a:pP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Nodarbinātā zinātniskā personāla īpatsvars kopējā nodarbināto skaitā</a:t>
              </a:r>
            </a:p>
            <a:p>
              <a:pPr marL="285750" indent="-285750">
                <a:buFont typeface="Arial" panose="020B0604020202020204" pitchFamily="34" charset="0"/>
                <a:buChar char="•"/>
              </a:pP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Publikāciju, kuras iekļautas starp 10% nozares citētāko pasaules publikāciju, īpatsvars no visām Latvijas autoru publikācijām</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Times New Roman" panose="02020603050405020304" pitchFamily="18" charset="0"/>
                </a:rPr>
                <a:t>Uzņēmumu finansējums P&amp;A aktivitātēm valsts sektorā un augstākās izglītības sektorā, % no visa P&amp;A finansējuma</a:t>
              </a:r>
              <a:endParaRPr lang="lv-LV" sz="14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103" name="Microscope"/>
            <p:cNvSpPr/>
            <p:nvPr/>
          </p:nvSpPr>
          <p:spPr>
            <a:xfrm>
              <a:off x="674520" y="0"/>
              <a:ext cx="841568"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7" name="Group"/>
          <p:cNvGrpSpPr/>
          <p:nvPr/>
        </p:nvGrpSpPr>
        <p:grpSpPr>
          <a:xfrm>
            <a:off x="7061630" y="987054"/>
            <a:ext cx="4752528" cy="6357055"/>
            <a:chOff x="-813647" y="-87859"/>
            <a:chExt cx="4752524" cy="6357053"/>
          </a:xfrm>
        </p:grpSpPr>
        <p:sp>
          <p:nvSpPr>
            <p:cNvPr id="105" name="Galvenie UZDEVUMI šajā rīcības virzienā:…"/>
            <p:cNvSpPr txBox="1"/>
            <p:nvPr/>
          </p:nvSpPr>
          <p:spPr>
            <a:xfrm>
              <a:off x="-813647" y="1252442"/>
              <a:ext cx="4752524" cy="50167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šajā</a:t>
              </a:r>
              <a:r>
                <a:rPr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Pētniecības cilvēkresursu kapacitātes celšana, doktorantu atbalsts, ārvalstu pētnieku un profesoru piesaiste</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Zinātnes </a:t>
              </a:r>
              <a:r>
                <a:rPr lang="lv-LV" sz="1400" b="1" dirty="0">
                  <a:latin typeface="Verdana" panose="020B0604030504040204" pitchFamily="34" charset="0"/>
                  <a:ea typeface="Verdana" panose="020B0604030504040204" pitchFamily="34" charset="0"/>
                  <a:cs typeface="Verdana" panose="020B0604030504040204" pitchFamily="34" charset="0"/>
                </a:rPr>
                <a:t>starptautiskā sadarbība</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latin typeface="Verdana" panose="020B0604030504040204" pitchFamily="34" charset="0"/>
                  <a:ea typeface="Verdana" panose="020B0604030504040204" pitchFamily="34" charset="0"/>
                  <a:cs typeface="Verdana" panose="020B0604030504040204" pitchFamily="34" charset="0"/>
                </a:rPr>
                <a:t>Trīs pīlāru finansēšanas modeļa </a:t>
              </a:r>
              <a:r>
                <a:rPr lang="lv-LV" sz="1400" dirty="0">
                  <a:latin typeface="Verdana" panose="020B0604030504040204" pitchFamily="34" charset="0"/>
                  <a:ea typeface="Verdana" panose="020B0604030504040204" pitchFamily="34" charset="0"/>
                  <a:cs typeface="Verdana" panose="020B0604030504040204" pitchFamily="34" charset="0"/>
                </a:rPr>
                <a:t>ar snieguma un inovācijas stimuliem efektīva </a:t>
              </a:r>
              <a:r>
                <a:rPr lang="lv-LV" sz="1400" b="1" dirty="0">
                  <a:latin typeface="Verdana" panose="020B0604030504040204" pitchFamily="34" charset="0"/>
                  <a:ea typeface="Verdana" panose="020B0604030504040204" pitchFamily="34" charset="0"/>
                  <a:cs typeface="Verdana" panose="020B0604030504040204" pitchFamily="34" charset="0"/>
                </a:rPr>
                <a:t>ieviešana</a:t>
              </a:r>
              <a:r>
                <a:rPr lang="lv-LV" sz="1400" dirty="0">
                  <a:latin typeface="Verdana" panose="020B0604030504040204" pitchFamily="34" charset="0"/>
                  <a:ea typeface="Verdana" panose="020B0604030504040204" pitchFamily="34" charset="0"/>
                  <a:cs typeface="Verdana" panose="020B0604030504040204" pitchFamily="34" charset="0"/>
                </a:rPr>
                <a:t> augstākajā izglītībā un zinātnē</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latin typeface="Verdana" panose="020B0604030504040204" pitchFamily="34" charset="0"/>
                  <a:ea typeface="Verdana" panose="020B0604030504040204" pitchFamily="34" charset="0"/>
                  <a:cs typeface="Verdana" panose="020B0604030504040204" pitchFamily="34" charset="0"/>
                </a:rPr>
                <a:t>Tirgus orientētās pētījumu programmas </a:t>
              </a:r>
              <a:r>
                <a:rPr lang="lv-LV" sz="1400" dirty="0">
                  <a:latin typeface="Verdana" panose="020B0604030504040204" pitchFamily="34" charset="0"/>
                  <a:ea typeface="Verdana" panose="020B0604030504040204" pitchFamily="34" charset="0"/>
                  <a:cs typeface="Verdana" panose="020B0604030504040204" pitchFamily="34" charset="0"/>
                </a:rPr>
                <a:t>publiskā un privātā sektora sadarbībā</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Valsts institūciju un </a:t>
              </a:r>
              <a:r>
                <a:rPr lang="lv-LV" sz="1400" b="1" dirty="0">
                  <a:latin typeface="Verdana" panose="020B0604030504040204" pitchFamily="34" charset="0"/>
                  <a:ea typeface="Verdana" panose="020B0604030504040204" pitchFamily="34" charset="0"/>
                  <a:cs typeface="Verdana" panose="020B0604030504040204" pitchFamily="34" charset="0"/>
                </a:rPr>
                <a:t>publisko kapitālsabiedrību pieprasījuma veidošana </a:t>
              </a:r>
              <a:r>
                <a:rPr lang="lv-LV" sz="1400" dirty="0">
                  <a:latin typeface="Verdana" panose="020B0604030504040204" pitchFamily="34" charset="0"/>
                  <a:ea typeface="Verdana" panose="020B0604030504040204" pitchFamily="34" charset="0"/>
                  <a:cs typeface="Verdana" panose="020B0604030504040204" pitchFamily="34" charset="0"/>
                </a:rPr>
                <a:t>un ieguldījums tautsaimniecībai nozīmīgu pētījumu izstrādei</a:t>
              </a:r>
            </a:p>
            <a:p>
              <a:pPr marL="285750" indent="-285750">
                <a:buFont typeface="Arial" panose="020B0604020202020204" pitchFamily="34" charset="0"/>
                <a:buChar char="•"/>
              </a:pP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6" name="Calculator"/>
            <p:cNvSpPr/>
            <p:nvPr/>
          </p:nvSpPr>
          <p:spPr>
            <a:xfrm>
              <a:off x="1043437" y="-87859"/>
              <a:ext cx="719585"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pic>
        <p:nvPicPr>
          <p:cNvPr id="15" name="Picture 7">
            <a:extLst>
              <a:ext uri="{FF2B5EF4-FFF2-40B4-BE49-F238E27FC236}">
                <a16:creationId xmlns:a16="http://schemas.microsoft.com/office/drawing/2014/main" id="{A3C3025C-EA33-6348-8231-B4CA7CBA8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99" t="-14999" r="-14999" b="-14999"/>
          <a:stretch>
            <a:fillRect/>
          </a:stretch>
        </p:blipFill>
        <p:spPr bwMode="auto">
          <a:xfrm>
            <a:off x="36335" y="81303"/>
            <a:ext cx="835710" cy="81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567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9473102"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r>
              <a:rPr lang="lv-LV" altLang="lv-LV" dirty="0">
                <a:latin typeface="Verdana" panose="020B0604030504040204" pitchFamily="34" charset="0"/>
                <a:ea typeface="Verdana" panose="020B0604030504040204" pitchFamily="34" charset="0"/>
              </a:rPr>
              <a:t>Zināšanas un prasmes personības un valsts izaugsmei</a:t>
            </a:r>
          </a:p>
        </p:txBody>
      </p:sp>
      <p:sp>
        <p:nvSpPr>
          <p:cNvPr id="98" name="Rectangle 3"/>
          <p:cNvSpPr txBox="1"/>
          <p:nvPr/>
        </p:nvSpPr>
        <p:spPr>
          <a:xfrm>
            <a:off x="872045" y="490785"/>
            <a:ext cx="5438344" cy="800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Kvalitatīva, pieejama, iekļaujoša izglītība</a:t>
            </a:r>
          </a:p>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p>
        </p:txBody>
      </p:sp>
      <p:grpSp>
        <p:nvGrpSpPr>
          <p:cNvPr id="101" name="Group"/>
          <p:cNvGrpSpPr/>
          <p:nvPr/>
        </p:nvGrpSpPr>
        <p:grpSpPr>
          <a:xfrm>
            <a:off x="550104" y="900267"/>
            <a:ext cx="2824467" cy="6411913"/>
            <a:chOff x="-2" y="0"/>
            <a:chExt cx="3201860" cy="6301415"/>
          </a:xfrm>
        </p:grpSpPr>
        <p:sp>
          <p:nvSpPr>
            <p:cNvPr id="99" name="Lielākie rīcības virziena IZAICINĀJUMI:…"/>
            <p:cNvSpPr txBox="1"/>
            <p:nvPr/>
          </p:nvSpPr>
          <p:spPr>
            <a:xfrm>
              <a:off x="-2" y="1371116"/>
              <a:ext cx="3201860" cy="49302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pPr>
                <a:defRPr b="1">
                  <a:latin typeface="Verdana"/>
                  <a:ea typeface="Verdana"/>
                  <a:cs typeface="Verdana"/>
                  <a:sym typeface="Verdana"/>
                </a:defRPr>
              </a:pPr>
              <a:endParaRPr sz="800" dirty="0"/>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Neefektīvs skolu tīkls un nepietiekama talantu attīstība</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Zems pedagoga profesijas prestižs un atalgojums</a:t>
              </a:r>
            </a:p>
            <a:p>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Izglītības kvalitāte visiem un visos izglītības līmeņos</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STEM/STEAM un digitālo kompetenču  </a:t>
              </a:r>
              <a:r>
                <a:rPr lang="lv-LV" sz="1400" dirty="0">
                  <a:latin typeface="Verdana" panose="020B0604030504040204" pitchFamily="34" charset="0"/>
                  <a:ea typeface="Verdana" panose="020B0604030504040204" pitchFamily="34" charset="0"/>
                  <a:cs typeface="Verdana" panose="020B0604030504040204" pitchFamily="34" charset="0"/>
                </a:rPr>
                <a:t>attīstība nākotnes ekonomikas vajadzībām</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Iekļaujoša izglītība</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1096733" y="0"/>
              <a:ext cx="1008393"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4" name="Group"/>
          <p:cNvGrpSpPr/>
          <p:nvPr/>
        </p:nvGrpSpPr>
        <p:grpSpPr>
          <a:xfrm>
            <a:off x="3537858" y="1013357"/>
            <a:ext cx="3608240" cy="5731497"/>
            <a:chOff x="-263205" y="0"/>
            <a:chExt cx="2263242" cy="5731496"/>
          </a:xfrm>
        </p:grpSpPr>
        <p:sp>
          <p:nvSpPr>
            <p:cNvPr id="102" name="Rīcības virziena INDIKATORI:…"/>
            <p:cNvSpPr txBox="1"/>
            <p:nvPr/>
          </p:nvSpPr>
          <p:spPr>
            <a:xfrm>
              <a:off x="-263205" y="1361074"/>
              <a:ext cx="2263242" cy="43704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Rīcības</a:t>
              </a:r>
              <a:r>
                <a:rPr dirty="0"/>
                <a:t> </a:t>
              </a:r>
              <a:r>
                <a:rPr dirty="0" err="1"/>
                <a:t>virziena</a:t>
              </a:r>
              <a:r>
                <a:rPr dirty="0"/>
                <a:t> </a:t>
              </a:r>
              <a:r>
                <a:rPr dirty="0">
                  <a:solidFill>
                    <a:srgbClr val="9D2235"/>
                  </a:solidFill>
                </a:rPr>
                <a:t>INDIKATORI</a:t>
              </a:r>
              <a:r>
                <a:rPr dirty="0"/>
                <a:t>:</a:t>
              </a:r>
              <a:endParaRPr lang="lv-LV" dirty="0"/>
            </a:p>
            <a:p>
              <a:pPr>
                <a:defRPr b="1">
                  <a:latin typeface="Verdana"/>
                  <a:ea typeface="Verdana"/>
                  <a:cs typeface="Verdana"/>
                  <a:sym typeface="Verdana"/>
                </a:defRPr>
              </a:pPr>
              <a:endParaRPr sz="800" dirty="0">
                <a:solidFill>
                  <a:srgbClr val="FFFFFF"/>
                </a:solidFill>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15 gadus vecu skolēnu ar augstiem mācību sasniegumiem lasīšanā, matemātikā un dabaszinātnēs īpatsvars</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Dabaszinātņu, matemātikas un informācijas tehnoloģiju jomu absolventu īpatsvars</a:t>
              </a:r>
            </a:p>
            <a:p>
              <a:pPr marL="285750" indent="-285750">
                <a:buFont typeface="Arial" panose="020B0604020202020204" pitchFamily="34" charset="0"/>
                <a:buChar char="•"/>
              </a:pP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9. klašu beidzēju, kas turpina izglītošanos profesionālās izglītības programmās</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No iebiedēšanas (vairākas reizes mēnesī) cietušie bērni (15 g. vecumā)</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3" name="Microscope"/>
            <p:cNvSpPr/>
            <p:nvPr/>
          </p:nvSpPr>
          <p:spPr>
            <a:xfrm>
              <a:off x="674520" y="0"/>
              <a:ext cx="841568"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7" name="Group"/>
          <p:cNvGrpSpPr/>
          <p:nvPr/>
        </p:nvGrpSpPr>
        <p:grpSpPr>
          <a:xfrm>
            <a:off x="7146098" y="987054"/>
            <a:ext cx="5045902" cy="5556837"/>
            <a:chOff x="-813647" y="-87859"/>
            <a:chExt cx="4752524" cy="5556834"/>
          </a:xfrm>
        </p:grpSpPr>
        <p:sp>
          <p:nvSpPr>
            <p:cNvPr id="105" name="Galvenie UZDEVUMI šajā rīcības virzienā:…"/>
            <p:cNvSpPr txBox="1"/>
            <p:nvPr/>
          </p:nvSpPr>
          <p:spPr>
            <a:xfrm>
              <a:off x="-813647" y="1252442"/>
              <a:ext cx="4752524" cy="42165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šajā</a:t>
              </a:r>
              <a:r>
                <a:rPr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sz="800" dirty="0">
                <a:solidFill>
                  <a:srgbClr val="FFFFFF"/>
                </a:solidFill>
              </a:endParaRPr>
            </a:p>
            <a:p>
              <a:pPr marL="285750" indent="-285750">
                <a:buFont typeface="Arial" panose="020B0604020202020204" pitchFamily="34" charset="0"/>
                <a:buChar char="•"/>
              </a:pPr>
              <a:r>
                <a:rPr lang="lv-LV" sz="1400" b="1" dirty="0">
                  <a:latin typeface="Verdana" panose="020B0604030504040204" pitchFamily="34" charset="0"/>
                  <a:ea typeface="Verdana" panose="020B0604030504040204" pitchFamily="34" charset="0"/>
                  <a:cs typeface="Verdana" panose="020B0604030504040204" pitchFamily="34" charset="0"/>
                </a:rPr>
                <a:t>Jaunā mācību satura un pieejas </a:t>
              </a:r>
              <a:r>
                <a:rPr lang="lv-LV" sz="1400" dirty="0">
                  <a:latin typeface="Verdana" panose="020B0604030504040204" pitchFamily="34" charset="0"/>
                  <a:ea typeface="Verdana" panose="020B0604030504040204" pitchFamily="34" charset="0"/>
                  <a:cs typeface="Verdana" panose="020B0604030504040204" pitchFamily="34" charset="0"/>
                </a:rPr>
                <a:t>vispārējā izglītībā kvalitatīva </a:t>
              </a:r>
              <a:r>
                <a:rPr lang="lv-LV" sz="1400" b="1" dirty="0">
                  <a:latin typeface="Verdana" panose="020B0604030504040204" pitchFamily="34" charset="0"/>
                  <a:ea typeface="Verdana" panose="020B0604030504040204" pitchFamily="34" charset="0"/>
                  <a:cs typeface="Verdana" panose="020B0604030504040204" pitchFamily="34" charset="0"/>
                </a:rPr>
                <a:t>ieviešana</a:t>
              </a:r>
            </a:p>
            <a:p>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Izcilu pedagogu sagatavošana, piesaiste, pedagogu atalgojuma paaugstināšana</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latin typeface="Verdana" panose="020B0604030504040204" pitchFamily="34" charset="0"/>
                  <a:ea typeface="Verdana" panose="020B0604030504040204" pitchFamily="34" charset="0"/>
                  <a:cs typeface="Verdana" panose="020B0604030504040204" pitchFamily="34" charset="0"/>
                </a:rPr>
                <a:t>Augstskolu kā inovācijas centru </a:t>
              </a:r>
              <a:r>
                <a:rPr lang="lv-LV" sz="1400" dirty="0">
                  <a:latin typeface="Verdana" panose="020B0604030504040204" pitchFamily="34" charset="0"/>
                  <a:ea typeface="Verdana" panose="020B0604030504040204" pitchFamily="34" charset="0"/>
                  <a:cs typeface="Verdana" panose="020B0604030504040204" pitchFamily="34" charset="0"/>
                </a:rPr>
                <a:t>un kvalitatīvas izglītības sniedzēju stiprināšana</a:t>
              </a:r>
            </a:p>
            <a:p>
              <a:pPr marL="285750" indent="-285750">
                <a:buFont typeface="Arial" panose="020B0604020202020204" pitchFamily="34" charset="0"/>
                <a:buChar char="•"/>
              </a:pP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Profesionālās izglītības modernizācija un </a:t>
              </a:r>
              <a:r>
                <a:rPr lang="lv-LV" sz="1400" b="1" dirty="0">
                  <a:latin typeface="Verdana" panose="020B0604030504040204" pitchFamily="34" charset="0"/>
                  <a:ea typeface="Verdana" panose="020B0604030504040204" pitchFamily="34" charset="0"/>
                  <a:cs typeface="Verdana" panose="020B0604030504040204" pitchFamily="34" charset="0"/>
                </a:rPr>
                <a:t>darba vidē balstītas mācības</a:t>
              </a:r>
              <a:endPar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latin typeface="Verdana" panose="020B0604030504040204" pitchFamily="34" charset="0"/>
                  <a:ea typeface="Verdana" panose="020B0604030504040204" pitchFamily="34" charset="0"/>
                  <a:cs typeface="Verdana" panose="020B0604030504040204" pitchFamily="34" charset="0"/>
                </a:rPr>
                <a:t>Mūžizglītības plašāka </a:t>
              </a:r>
              <a:r>
                <a:rPr lang="lv-LV" sz="1400" dirty="0">
                  <a:latin typeface="Verdana" panose="020B0604030504040204" pitchFamily="34" charset="0"/>
                  <a:ea typeface="Verdana" panose="020B0604030504040204" pitchFamily="34" charset="0"/>
                  <a:cs typeface="Verdana" panose="020B0604030504040204" pitchFamily="34" charset="0"/>
                </a:rPr>
                <a:t>un efektīvāka īstenošana</a:t>
              </a:r>
            </a:p>
            <a:p>
              <a:pPr marL="285750" indent="-285750">
                <a:buFont typeface="Arial" panose="020B0604020202020204" pitchFamily="34" charset="0"/>
                <a:buChar char="•"/>
              </a:pP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Pasākumi visu veidu vardarbības mazināšanai izglītības iestādēs</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6" name="Calculator"/>
            <p:cNvSpPr/>
            <p:nvPr/>
          </p:nvSpPr>
          <p:spPr>
            <a:xfrm>
              <a:off x="1043437" y="-87859"/>
              <a:ext cx="719585"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pic>
        <p:nvPicPr>
          <p:cNvPr id="15" name="Picture 7">
            <a:extLst>
              <a:ext uri="{FF2B5EF4-FFF2-40B4-BE49-F238E27FC236}">
                <a16:creationId xmlns:a16="http://schemas.microsoft.com/office/drawing/2014/main" id="{A3C3025C-EA33-6348-8231-B4CA7CBA8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99" t="-14999" r="-14999" b="-14999"/>
          <a:stretch>
            <a:fillRect/>
          </a:stretch>
        </p:blipFill>
        <p:spPr bwMode="auto">
          <a:xfrm>
            <a:off x="36335" y="81303"/>
            <a:ext cx="835710" cy="81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38226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B837-DFB3-4D44-AF30-C5D9052171F1}"/>
              </a:ext>
            </a:extLst>
          </p:cNvPr>
          <p:cNvSpPr>
            <a:spLocks noGrp="1"/>
          </p:cNvSpPr>
          <p:nvPr>
            <p:ph type="title"/>
          </p:nvPr>
        </p:nvSpPr>
        <p:spPr>
          <a:xfrm>
            <a:off x="704673" y="-176620"/>
            <a:ext cx="9932997" cy="1325563"/>
          </a:xfrm>
        </p:spPr>
        <p:txBody>
          <a:bodyPr>
            <a:normAutofit/>
          </a:bodyPr>
          <a:lstStyle/>
          <a:p>
            <a:pPr algn="l"/>
            <a:r>
              <a:rPr lang="en-US" sz="2800" b="1" dirty="0">
                <a:solidFill>
                  <a:srgbClr val="9D2235"/>
                </a:solidFill>
                <a:latin typeface="Verdana" panose="020B0604030504040204" pitchFamily="34" charset="0"/>
                <a:ea typeface="Verdana" panose="020B0604030504040204" pitchFamily="34" charset="0"/>
                <a:cs typeface="Verdana" panose="020B0604030504040204" pitchFamily="34" charset="0"/>
              </a:rPr>
              <a:t>NAP</a:t>
            </a:r>
            <a:r>
              <a:rPr lang="lv-LV" sz="2800" b="1" dirty="0">
                <a:solidFill>
                  <a:srgbClr val="9D2235"/>
                </a:solidFill>
                <a:latin typeface="Verdana" panose="020B0604030504040204" pitchFamily="34" charset="0"/>
                <a:ea typeface="Verdana" panose="020B0604030504040204" pitchFamily="34" charset="0"/>
                <a:cs typeface="Verdana" panose="020B0604030504040204" pitchFamily="34" charset="0"/>
              </a:rPr>
              <a:t> attīstības </a:t>
            </a:r>
            <a:r>
              <a:rPr lang="en-US" sz="2800" b="1" dirty="0" err="1">
                <a:solidFill>
                  <a:srgbClr val="9D2235"/>
                </a:solidFill>
                <a:latin typeface="Verdana" panose="020B0604030504040204" pitchFamily="34" charset="0"/>
                <a:ea typeface="Verdana" panose="020B0604030504040204" pitchFamily="34" charset="0"/>
                <a:cs typeface="Verdana" panose="020B0604030504040204" pitchFamily="34" charset="0"/>
              </a:rPr>
              <a:t>plānošanas</a:t>
            </a:r>
            <a:r>
              <a:rPr lang="en-US" sz="2800" b="1" dirty="0">
                <a:solidFill>
                  <a:srgbClr val="9D2235"/>
                </a:solidFill>
                <a:latin typeface="Verdana" panose="020B0604030504040204" pitchFamily="34" charset="0"/>
                <a:ea typeface="Verdana" panose="020B0604030504040204" pitchFamily="34" charset="0"/>
                <a:cs typeface="Verdana" panose="020B0604030504040204" pitchFamily="34" charset="0"/>
              </a:rPr>
              <a:t> h</a:t>
            </a:r>
            <a:r>
              <a:rPr lang="lv-LV" sz="2800" b="1" dirty="0" err="1">
                <a:solidFill>
                  <a:srgbClr val="9D2235"/>
                </a:solidFill>
                <a:latin typeface="Verdana" panose="020B0604030504040204" pitchFamily="34" charset="0"/>
                <a:ea typeface="Verdana" panose="020B0604030504040204" pitchFamily="34" charset="0"/>
                <a:cs typeface="Verdana" panose="020B0604030504040204" pitchFamily="34" charset="0"/>
              </a:rPr>
              <a:t>ie</a:t>
            </a:r>
            <a:r>
              <a:rPr lang="en-US" sz="2800" b="1" dirty="0" err="1">
                <a:solidFill>
                  <a:srgbClr val="9D2235"/>
                </a:solidFill>
                <a:latin typeface="Verdana" panose="020B0604030504040204" pitchFamily="34" charset="0"/>
                <a:ea typeface="Verdana" panose="020B0604030504040204" pitchFamily="34" charset="0"/>
                <a:cs typeface="Verdana" panose="020B0604030504040204" pitchFamily="34" charset="0"/>
              </a:rPr>
              <a:t>rarhij</a:t>
            </a:r>
            <a:r>
              <a:rPr lang="lv-LV" sz="2800" b="1" dirty="0">
                <a:solidFill>
                  <a:srgbClr val="9D2235"/>
                </a:solidFill>
                <a:latin typeface="Verdana" panose="020B0604030504040204" pitchFamily="34" charset="0"/>
                <a:ea typeface="Verdana" panose="020B0604030504040204" pitchFamily="34" charset="0"/>
                <a:cs typeface="Verdana" panose="020B0604030504040204" pitchFamily="34" charset="0"/>
              </a:rPr>
              <a:t>ā</a:t>
            </a:r>
            <a:endParaRPr lang="en-US" sz="2800" b="1"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ounded Rectangle 3">
            <a:extLst>
              <a:ext uri="{FF2B5EF4-FFF2-40B4-BE49-F238E27FC236}">
                <a16:creationId xmlns:a16="http://schemas.microsoft.com/office/drawing/2014/main" id="{E273C1F4-4CD1-304D-8B76-26A24E63A454}"/>
              </a:ext>
            </a:extLst>
          </p:cNvPr>
          <p:cNvSpPr/>
          <p:nvPr/>
        </p:nvSpPr>
        <p:spPr>
          <a:xfrm>
            <a:off x="4083672" y="1587708"/>
            <a:ext cx="3529012" cy="936625"/>
          </a:xfrm>
          <a:prstGeom prst="roundRect">
            <a:avLst/>
          </a:prstGeom>
          <a:solidFill>
            <a:schemeClr val="bg1"/>
          </a:solid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Latvijas ilgtspējīgas attīstības stratēģija </a:t>
            </a:r>
          </a:p>
          <a:p>
            <a:pPr algn="ctr" eaLnBrk="1" hangingPunct="1">
              <a:defRP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«Latvija 2030»</a:t>
            </a:r>
          </a:p>
        </p:txBody>
      </p:sp>
      <p:sp>
        <p:nvSpPr>
          <p:cNvPr id="5" name="Rounded Rectangle 4">
            <a:extLst>
              <a:ext uri="{FF2B5EF4-FFF2-40B4-BE49-F238E27FC236}">
                <a16:creationId xmlns:a16="http://schemas.microsoft.com/office/drawing/2014/main" id="{991A5EA4-797A-094C-B83F-77B51B7DA646}"/>
              </a:ext>
            </a:extLst>
          </p:cNvPr>
          <p:cNvSpPr/>
          <p:nvPr/>
        </p:nvSpPr>
        <p:spPr>
          <a:xfrm>
            <a:off x="8344522" y="1584533"/>
            <a:ext cx="2913504" cy="939800"/>
          </a:xfrm>
          <a:prstGeom prst="roundRect">
            <a:avLst/>
          </a:prstGeom>
          <a:solidFill>
            <a:schemeClr val="bg1"/>
          </a:solidFill>
          <a:ln>
            <a:solidFill>
              <a:srgbClr val="9D223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Saeimas konceptuālais dokuments «Latvijas izaugsmes modelis. Cilvēks pirmajā vietā.»</a:t>
            </a:r>
            <a:endParaRPr lang="lv-LV"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ounded Rectangle 5">
            <a:extLst>
              <a:ext uri="{FF2B5EF4-FFF2-40B4-BE49-F238E27FC236}">
                <a16:creationId xmlns:a16="http://schemas.microsoft.com/office/drawing/2014/main" id="{EA886B29-E667-E04F-AB85-5187D47536C6}"/>
              </a:ext>
            </a:extLst>
          </p:cNvPr>
          <p:cNvSpPr/>
          <p:nvPr/>
        </p:nvSpPr>
        <p:spPr>
          <a:xfrm>
            <a:off x="8344521" y="3046620"/>
            <a:ext cx="2913505" cy="1079500"/>
          </a:xfrm>
          <a:prstGeom prst="roundRect">
            <a:avLst/>
          </a:prstGeom>
          <a:solidFill>
            <a:schemeClr val="bg1"/>
          </a:solidFill>
          <a:ln>
            <a:solidFill>
              <a:srgbClr val="9D223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«ES 2020» stratēģija +?</a:t>
            </a:r>
          </a:p>
          <a:p>
            <a:pPr algn="ctr" eaLnBrk="1" hangingPunct="1">
              <a:defRP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ANO Dienaskārtība 2030 IAM</a:t>
            </a:r>
            <a:endParaRPr lang="lv-LV"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Down Arrow 6">
            <a:extLst>
              <a:ext uri="{FF2B5EF4-FFF2-40B4-BE49-F238E27FC236}">
                <a16:creationId xmlns:a16="http://schemas.microsoft.com/office/drawing/2014/main" id="{71728DC9-E557-614E-B4F2-72468CE15D0D}"/>
              </a:ext>
            </a:extLst>
          </p:cNvPr>
          <p:cNvSpPr/>
          <p:nvPr/>
        </p:nvSpPr>
        <p:spPr>
          <a:xfrm>
            <a:off x="5506072" y="2614820"/>
            <a:ext cx="720725" cy="431800"/>
          </a:xfrm>
          <a:prstGeom prst="downArrow">
            <a:avLst/>
          </a:prstGeom>
          <a:solidFill>
            <a:srgbClr val="9D2235"/>
          </a:solid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lv-LV">
              <a:solidFill>
                <a:srgbClr val="9D2235"/>
              </a:solidFill>
            </a:endParaRPr>
          </a:p>
        </p:txBody>
      </p:sp>
      <p:cxnSp>
        <p:nvCxnSpPr>
          <p:cNvPr id="8" name="Straight Arrow Connector 7">
            <a:extLst>
              <a:ext uri="{FF2B5EF4-FFF2-40B4-BE49-F238E27FC236}">
                <a16:creationId xmlns:a16="http://schemas.microsoft.com/office/drawing/2014/main" id="{725FA7A4-9B61-C841-AE1D-D2752371B59B}"/>
              </a:ext>
            </a:extLst>
          </p:cNvPr>
          <p:cNvCxnSpPr/>
          <p:nvPr/>
        </p:nvCxnSpPr>
        <p:spPr>
          <a:xfrm flipH="1">
            <a:off x="7644434" y="3586370"/>
            <a:ext cx="647700" cy="0"/>
          </a:xfrm>
          <a:prstGeom prst="straightConnector1">
            <a:avLst/>
          </a:prstGeom>
          <a:ln w="28575">
            <a:solidFill>
              <a:srgbClr val="9D223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5AFAC6E5-5C22-204C-ACFC-3B1DB9EB7028}"/>
              </a:ext>
            </a:extLst>
          </p:cNvPr>
          <p:cNvSpPr/>
          <p:nvPr/>
        </p:nvSpPr>
        <p:spPr>
          <a:xfrm>
            <a:off x="3966197" y="4684920"/>
            <a:ext cx="1609725" cy="1944688"/>
          </a:xfrm>
          <a:prstGeom prst="roundRect">
            <a:avLst/>
          </a:prstGeom>
          <a:no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Nozaru politikas attīstības plānošanas </a:t>
            </a:r>
          </a:p>
          <a:p>
            <a:pPr algn="ctr" eaLnBrk="1" hangingPunct="1">
              <a:defRP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dokumenti</a:t>
            </a:r>
          </a:p>
        </p:txBody>
      </p:sp>
      <p:sp>
        <p:nvSpPr>
          <p:cNvPr id="10" name="Left-Right Arrow 15">
            <a:extLst>
              <a:ext uri="{FF2B5EF4-FFF2-40B4-BE49-F238E27FC236}">
                <a16:creationId xmlns:a16="http://schemas.microsoft.com/office/drawing/2014/main" id="{483F1716-1A44-B74D-8D6E-A1F9A0E58826}"/>
              </a:ext>
            </a:extLst>
          </p:cNvPr>
          <p:cNvSpPr/>
          <p:nvPr/>
        </p:nvSpPr>
        <p:spPr>
          <a:xfrm>
            <a:off x="5671172" y="5300870"/>
            <a:ext cx="536575" cy="476250"/>
          </a:xfrm>
          <a:prstGeom prst="leftRightArrow">
            <a:avLst/>
          </a:prstGeom>
          <a:solidFill>
            <a:srgbClr val="9D2235"/>
          </a:solid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lv-LV">
              <a:solidFill>
                <a:schemeClr val="accent2">
                  <a:lumMod val="75000"/>
                </a:schemeClr>
              </a:solidFill>
            </a:endParaRPr>
          </a:p>
        </p:txBody>
      </p:sp>
      <p:sp>
        <p:nvSpPr>
          <p:cNvPr id="11" name="Rounded Rectangle 10">
            <a:extLst>
              <a:ext uri="{FF2B5EF4-FFF2-40B4-BE49-F238E27FC236}">
                <a16:creationId xmlns:a16="http://schemas.microsoft.com/office/drawing/2014/main" id="{71D31A0F-01B6-474B-8479-B2ED35C5F0FA}"/>
              </a:ext>
            </a:extLst>
          </p:cNvPr>
          <p:cNvSpPr/>
          <p:nvPr/>
        </p:nvSpPr>
        <p:spPr>
          <a:xfrm>
            <a:off x="6271247" y="4678570"/>
            <a:ext cx="1609725" cy="1944688"/>
          </a:xfrm>
          <a:prstGeom prst="roundRect">
            <a:avLst/>
          </a:prstGeom>
          <a:no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Reģionu un novadu attīstības plānošanas dokumenti</a:t>
            </a:r>
          </a:p>
        </p:txBody>
      </p:sp>
      <p:cxnSp>
        <p:nvCxnSpPr>
          <p:cNvPr id="12" name="Straight Arrow Connector 11">
            <a:extLst>
              <a:ext uri="{FF2B5EF4-FFF2-40B4-BE49-F238E27FC236}">
                <a16:creationId xmlns:a16="http://schemas.microsoft.com/office/drawing/2014/main" id="{25EAF863-C556-1F4F-97F2-02E358327317}"/>
              </a:ext>
            </a:extLst>
          </p:cNvPr>
          <p:cNvCxnSpPr/>
          <p:nvPr/>
        </p:nvCxnSpPr>
        <p:spPr>
          <a:xfrm flipH="1">
            <a:off x="7653959" y="2468770"/>
            <a:ext cx="584200" cy="503238"/>
          </a:xfrm>
          <a:prstGeom prst="straightConnector1">
            <a:avLst/>
          </a:prstGeom>
          <a:ln w="28575">
            <a:solidFill>
              <a:srgbClr val="9D2235"/>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113E8001-3186-864A-BE06-3EBA2D1642DB}"/>
              </a:ext>
            </a:extLst>
          </p:cNvPr>
          <p:cNvSpPr/>
          <p:nvPr/>
        </p:nvSpPr>
        <p:spPr>
          <a:xfrm>
            <a:off x="1845297" y="4684920"/>
            <a:ext cx="1609725" cy="1944688"/>
          </a:xfrm>
          <a:prstGeom prst="roundRect">
            <a:avLst/>
          </a:prstGeom>
          <a:no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Valdības deklarācija un Valdības rīcības plāns</a:t>
            </a:r>
          </a:p>
        </p:txBody>
      </p:sp>
      <p:sp>
        <p:nvSpPr>
          <p:cNvPr id="14" name="Right Arrow 13">
            <a:extLst>
              <a:ext uri="{FF2B5EF4-FFF2-40B4-BE49-F238E27FC236}">
                <a16:creationId xmlns:a16="http://schemas.microsoft.com/office/drawing/2014/main" id="{B641496C-0DA1-9F41-8A17-467C9E9783C4}"/>
              </a:ext>
            </a:extLst>
          </p:cNvPr>
          <p:cNvSpPr/>
          <p:nvPr/>
        </p:nvSpPr>
        <p:spPr>
          <a:xfrm>
            <a:off x="3539159" y="5251658"/>
            <a:ext cx="334963" cy="574675"/>
          </a:xfrm>
          <a:prstGeom prst="rightArrow">
            <a:avLst/>
          </a:prstGeom>
          <a:solidFill>
            <a:srgbClr val="9D2235"/>
          </a:solid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lv-LV">
              <a:solidFill>
                <a:srgbClr val="9D2235"/>
              </a:solidFill>
            </a:endParaRPr>
          </a:p>
        </p:txBody>
      </p:sp>
      <p:sp>
        <p:nvSpPr>
          <p:cNvPr id="15" name="Bent-Up Arrow 26">
            <a:extLst>
              <a:ext uri="{FF2B5EF4-FFF2-40B4-BE49-F238E27FC236}">
                <a16:creationId xmlns:a16="http://schemas.microsoft.com/office/drawing/2014/main" id="{6A1CFB79-FD5F-CA49-BE3D-24ACD78F7A66}"/>
              </a:ext>
            </a:extLst>
          </p:cNvPr>
          <p:cNvSpPr/>
          <p:nvPr/>
        </p:nvSpPr>
        <p:spPr>
          <a:xfrm rot="10800000">
            <a:off x="2323134" y="1948070"/>
            <a:ext cx="1296988" cy="1150938"/>
          </a:xfrm>
          <a:prstGeom prst="bentUpArrow">
            <a:avLst/>
          </a:prstGeom>
          <a:no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lv-LV">
              <a:solidFill>
                <a:srgbClr val="9D2235"/>
              </a:solidFill>
            </a:endParaRPr>
          </a:p>
        </p:txBody>
      </p:sp>
      <p:sp>
        <p:nvSpPr>
          <p:cNvPr id="16" name="Bent-Up Arrow 28">
            <a:extLst>
              <a:ext uri="{FF2B5EF4-FFF2-40B4-BE49-F238E27FC236}">
                <a16:creationId xmlns:a16="http://schemas.microsoft.com/office/drawing/2014/main" id="{6B180061-BBC1-704B-AD08-75F1187D350D}"/>
              </a:ext>
            </a:extLst>
          </p:cNvPr>
          <p:cNvSpPr/>
          <p:nvPr/>
        </p:nvSpPr>
        <p:spPr>
          <a:xfrm rot="10800000">
            <a:off x="2259634" y="3332370"/>
            <a:ext cx="1295400" cy="1152525"/>
          </a:xfrm>
          <a:prstGeom prst="bentUpArrow">
            <a:avLst/>
          </a:prstGeom>
          <a:no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lv-LV">
              <a:solidFill>
                <a:srgbClr val="9D2235"/>
              </a:solidFill>
            </a:endParaRPr>
          </a:p>
        </p:txBody>
      </p:sp>
      <p:sp>
        <p:nvSpPr>
          <p:cNvPr id="17" name="Up-Down Arrow 2">
            <a:extLst>
              <a:ext uri="{FF2B5EF4-FFF2-40B4-BE49-F238E27FC236}">
                <a16:creationId xmlns:a16="http://schemas.microsoft.com/office/drawing/2014/main" id="{5C550C8E-97F2-E54B-AFA7-BCBAB4CF4196}"/>
              </a:ext>
            </a:extLst>
          </p:cNvPr>
          <p:cNvSpPr/>
          <p:nvPr/>
        </p:nvSpPr>
        <p:spPr>
          <a:xfrm>
            <a:off x="6898309" y="4126120"/>
            <a:ext cx="431800" cy="538163"/>
          </a:xfrm>
          <a:prstGeom prst="upDownArrow">
            <a:avLst/>
          </a:prstGeom>
          <a:solidFill>
            <a:srgbClr val="9D2235"/>
          </a:solid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lv-LV">
              <a:solidFill>
                <a:srgbClr val="9D2235"/>
              </a:solidFill>
            </a:endParaRPr>
          </a:p>
        </p:txBody>
      </p:sp>
      <p:sp>
        <p:nvSpPr>
          <p:cNvPr id="18" name="Up-Down Arrow 19">
            <a:extLst>
              <a:ext uri="{FF2B5EF4-FFF2-40B4-BE49-F238E27FC236}">
                <a16:creationId xmlns:a16="http://schemas.microsoft.com/office/drawing/2014/main" id="{AFEDDDD7-0B3F-3547-8CB2-22AD007AC4A7}"/>
              </a:ext>
            </a:extLst>
          </p:cNvPr>
          <p:cNvSpPr/>
          <p:nvPr/>
        </p:nvSpPr>
        <p:spPr>
          <a:xfrm>
            <a:off x="4526584" y="4140408"/>
            <a:ext cx="431800" cy="538162"/>
          </a:xfrm>
          <a:prstGeom prst="upDownArrow">
            <a:avLst/>
          </a:prstGeom>
          <a:solidFill>
            <a:srgbClr val="9D2235"/>
          </a:solid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lv-LV">
              <a:solidFill>
                <a:srgbClr val="9D2235"/>
              </a:solidFill>
            </a:endParaRPr>
          </a:p>
        </p:txBody>
      </p:sp>
      <p:sp>
        <p:nvSpPr>
          <p:cNvPr id="19" name="Rounded Rectangle 18">
            <a:extLst>
              <a:ext uri="{FF2B5EF4-FFF2-40B4-BE49-F238E27FC236}">
                <a16:creationId xmlns:a16="http://schemas.microsoft.com/office/drawing/2014/main" id="{D204A62A-CA44-4D4E-B5C1-512D000C1389}"/>
              </a:ext>
            </a:extLst>
          </p:cNvPr>
          <p:cNvSpPr/>
          <p:nvPr/>
        </p:nvSpPr>
        <p:spPr>
          <a:xfrm>
            <a:off x="4083672" y="3046620"/>
            <a:ext cx="3529012" cy="1079500"/>
          </a:xfrm>
          <a:prstGeom prst="roundRect">
            <a:avLst/>
          </a:prstGeom>
          <a:solidFill>
            <a:srgbClr val="9D2235"/>
          </a:solidFill>
          <a:ln>
            <a:solidFill>
              <a:srgbClr val="9D22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v-LV" sz="1400" b="1" dirty="0">
                <a:solidFill>
                  <a:schemeClr val="bg1"/>
                </a:solidFill>
                <a:latin typeface="Verdana" panose="020B0604030504040204" pitchFamily="34" charset="0"/>
                <a:ea typeface="Verdana" panose="020B0604030504040204" pitchFamily="34" charset="0"/>
                <a:cs typeface="Verdana" panose="020B0604030504040204" pitchFamily="34" charset="0"/>
              </a:rPr>
              <a:t>Nacionālais attīstības plāns </a:t>
            </a:r>
          </a:p>
          <a:p>
            <a:pPr algn="ctr" eaLnBrk="1" hangingPunct="1">
              <a:defRPr/>
            </a:pPr>
            <a:endParaRPr lang="lv-LV"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4497299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FF29E-7AEB-0C4E-B484-DF5552118CF9}"/>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altLang="lv-LV" sz="4000" b="1" kern="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Uzņēmumu</a:t>
            </a:r>
            <a:r>
              <a:rPr lang="en-US" altLang="lv-LV" sz="4000" b="1"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en-US" altLang="lv-LV" sz="4000" b="1" kern="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konkurētspēja</a:t>
            </a:r>
            <a:r>
              <a:rPr lang="en-US" altLang="lv-LV" sz="4000" b="1"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un </a:t>
            </a:r>
            <a:r>
              <a:rPr lang="en-US" altLang="lv-LV" sz="4000" b="1" kern="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materiālā</a:t>
            </a:r>
            <a:r>
              <a:rPr lang="en-US" altLang="lv-LV" sz="4000" b="1"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en-US" altLang="lv-LV" sz="4000" b="1" kern="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labklājība</a:t>
            </a:r>
            <a:br>
              <a:rPr lang="en-US" altLang="lv-LV" sz="4000"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br>
            <a:br>
              <a:rPr lang="en-US" sz="4000"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br>
            <a:endParaRPr lang="en-US" sz="4000"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Connector 8">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688F2696-83FA-AA45-839D-B3102D8C8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735" t="-14735" r="-14735" b="-14735"/>
          <a:stretch>
            <a:fillRect/>
          </a:stretch>
        </p:blipFill>
        <p:spPr bwMode="auto">
          <a:xfrm>
            <a:off x="627479" y="555717"/>
            <a:ext cx="1532390" cy="1501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659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A7DC-E541-D84C-8BD8-AAD5C5F67B4C}"/>
              </a:ext>
            </a:extLst>
          </p:cNvPr>
          <p:cNvSpPr>
            <a:spLocks noGrp="1"/>
          </p:cNvSpPr>
          <p:nvPr>
            <p:ph type="title"/>
          </p:nvPr>
        </p:nvSpPr>
        <p:spPr>
          <a:xfrm>
            <a:off x="419100" y="0"/>
            <a:ext cx="11772900" cy="1325563"/>
          </a:xfrm>
        </p:spPr>
        <p:txBody>
          <a:bodyPr>
            <a:normAutofit/>
          </a:bodyPr>
          <a:lstStyle/>
          <a:p>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NAP2027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prioritātes</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lv-LV" sz="2400" b="1" cap="all" dirty="0" err="1">
                <a:solidFill>
                  <a:srgbClr val="9D2235"/>
                </a:solidFill>
                <a:latin typeface="Verdana" panose="020B0604030504040204" pitchFamily="34" charset="0"/>
                <a:ea typeface="Verdana" panose="020B0604030504040204" pitchFamily="34" charset="0"/>
                <a:cs typeface="Verdana" panose="020B0604030504040204" pitchFamily="34" charset="0"/>
              </a:rPr>
              <a:t>ZInāšanas</a:t>
            </a:r>
            <a:r>
              <a:rPr lang="lv-LV" sz="2400" b="1" cap="all" dirty="0">
                <a:solidFill>
                  <a:srgbClr val="9D2235"/>
                </a:solidFill>
                <a:latin typeface="Verdana" panose="020B0604030504040204" pitchFamily="34" charset="0"/>
                <a:ea typeface="Verdana" panose="020B0604030504040204" pitchFamily="34" charset="0"/>
                <a:cs typeface="Verdana" panose="020B0604030504040204" pitchFamily="34" charset="0"/>
              </a:rPr>
              <a:t> un prasmes personības un valsts izaugsmei</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ekspertu</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darba</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grupas</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sastāvs</a:t>
            </a:r>
            <a:endPar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Diagram 4">
            <a:extLst>
              <a:ext uri="{FF2B5EF4-FFF2-40B4-BE49-F238E27FC236}">
                <a16:creationId xmlns:a16="http://schemas.microsoft.com/office/drawing/2014/main" id="{4AD83495-78DF-0B40-97B9-CF12A6E4786F}"/>
              </a:ext>
            </a:extLst>
          </p:cNvPr>
          <p:cNvGraphicFramePr/>
          <p:nvPr>
            <p:extLst/>
          </p:nvPr>
        </p:nvGraphicFramePr>
        <p:xfrm>
          <a:off x="419100" y="1485900"/>
          <a:ext cx="4991100" cy="516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C475182B-A682-334D-8C2F-2CF4C4C3492D}"/>
              </a:ext>
            </a:extLst>
          </p:cNvPr>
          <p:cNvGraphicFramePr/>
          <p:nvPr>
            <p:extLst/>
          </p:nvPr>
        </p:nvGraphicFramePr>
        <p:xfrm>
          <a:off x="6437243" y="1485900"/>
          <a:ext cx="5335657" cy="5168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24806821"/>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4F08-76D0-DF41-A0F4-3DE537F8A828}"/>
              </a:ext>
            </a:extLst>
          </p:cNvPr>
          <p:cNvSpPr txBox="1">
            <a:spLocks/>
          </p:cNvSpPr>
          <p:nvPr/>
        </p:nvSpPr>
        <p:spPr>
          <a:xfrm>
            <a:off x="1075109" y="168595"/>
            <a:ext cx="10557619"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200" b="1" dirty="0">
                <a:solidFill>
                  <a:srgbClr val="9D2235"/>
                </a:solidFill>
                <a:latin typeface="Verdana" panose="020B0604030504040204" pitchFamily="34" charset="0"/>
                <a:ea typeface="Verdana" panose="020B0604030504040204" pitchFamily="34" charset="0"/>
                <a:cs typeface="Verdana" panose="020B0604030504040204" pitchFamily="34" charset="0"/>
              </a:rPr>
              <a:t>KO PAREDZ NAP2027 PRIORITĀTES UN RĪCĪBAS VIRZIENI?</a:t>
            </a:r>
            <a:endParaRPr lang="en-US" sz="14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 name="Straight Connector 2">
            <a:extLst>
              <a:ext uri="{FF2B5EF4-FFF2-40B4-BE49-F238E27FC236}">
                <a16:creationId xmlns:a16="http://schemas.microsoft.com/office/drawing/2014/main" id="{DAB05778-FE25-5B4F-8AF8-9A04A8D4755C}"/>
              </a:ext>
            </a:extLst>
          </p:cNvPr>
          <p:cNvCxnSpPr>
            <a:cxnSpLocks/>
            <a:stCxn id="11" idx="0"/>
            <a:endCxn id="16" idx="4"/>
          </p:cNvCxnSpPr>
          <p:nvPr/>
        </p:nvCxnSpPr>
        <p:spPr>
          <a:xfrm>
            <a:off x="6034974" y="2432950"/>
            <a:ext cx="4502" cy="289986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D8A6450-BC7A-AE4F-A3AE-B9A57AD2E358}"/>
              </a:ext>
            </a:extLst>
          </p:cNvPr>
          <p:cNvGrpSpPr/>
          <p:nvPr/>
        </p:nvGrpSpPr>
        <p:grpSpPr>
          <a:xfrm>
            <a:off x="647700" y="1084999"/>
            <a:ext cx="11137900" cy="1153746"/>
            <a:chOff x="535390" y="1803035"/>
            <a:chExt cx="2817952" cy="1405124"/>
          </a:xfrm>
        </p:grpSpPr>
        <p:sp>
          <p:nvSpPr>
            <p:cNvPr id="5" name="Rectangle 4">
              <a:extLst>
                <a:ext uri="{FF2B5EF4-FFF2-40B4-BE49-F238E27FC236}">
                  <a16:creationId xmlns:a16="http://schemas.microsoft.com/office/drawing/2014/main" id="{FA507145-EDA6-AF4F-8C84-E87DB98D766D}"/>
                </a:ext>
              </a:extLst>
            </p:cNvPr>
            <p:cNvSpPr/>
            <p:nvPr/>
          </p:nvSpPr>
          <p:spPr>
            <a:xfrm>
              <a:off x="535390" y="1803035"/>
              <a:ext cx="2817952" cy="408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lv-LV" sz="1600" b="1" cap="all" dirty="0">
                  <a:solidFill>
                    <a:schemeClr val="bg1"/>
                  </a:solidFill>
                  <a:latin typeface="Verdana" panose="020B0604030504040204" pitchFamily="34" charset="0"/>
                  <a:ea typeface="Verdana" panose="020B0604030504040204" pitchFamily="34" charset="0"/>
                  <a:cs typeface="Verdana" panose="020B0604030504040204" pitchFamily="34" charset="0"/>
                </a:rPr>
                <a:t>Uzņēmumu konkurētspēja un materiālā labklājība</a:t>
              </a:r>
              <a:endParaRPr lang="en-US" sz="1600" b="1" dirty="0">
                <a:solidFill>
                  <a:schemeClr val="bg1"/>
                </a:solidFill>
              </a:endParaRPr>
            </a:p>
          </p:txBody>
        </p:sp>
        <p:sp>
          <p:nvSpPr>
            <p:cNvPr id="7" name="Right Triangle 6">
              <a:extLst>
                <a:ext uri="{FF2B5EF4-FFF2-40B4-BE49-F238E27FC236}">
                  <a16:creationId xmlns:a16="http://schemas.microsoft.com/office/drawing/2014/main" id="{49FD93F1-4BAC-C947-A4EB-EE56AC1945BB}"/>
                </a:ext>
              </a:extLst>
            </p:cNvPr>
            <p:cNvSpPr/>
            <p:nvPr/>
          </p:nvSpPr>
          <p:spPr>
            <a:xfrm rot="5400000" flipV="1">
              <a:off x="470972" y="2276127"/>
              <a:ext cx="391188" cy="262348"/>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D5B61D-BEE1-C24B-82A9-BB96F0C7599B}"/>
                </a:ext>
              </a:extLst>
            </p:cNvPr>
            <p:cNvSpPr/>
            <p:nvPr/>
          </p:nvSpPr>
          <p:spPr>
            <a:xfrm>
              <a:off x="692836" y="2211707"/>
              <a:ext cx="2565084" cy="99645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lv-LV"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ir dzīves kvalitātes ekonomiskais un sociālais kritērijs. To veido uzņēmumu konkurētspēja un ražīgums, kas ļauj cilvēkam strādāt savām spējām atbilstošu darbu, gūstot pietiekamus ienākumus, kas kopā ar vietējo pieprasījumu pozitīvi ietekmē tautsaimniecības izaugsmi un dzīves kvalitāti. Indivīda spējas un iespējas veikt uzkrājumus un noturēt citus aktīvus vairo materiālu labklājību un amortizē labklājības riskus.</a:t>
              </a:r>
              <a:endParaRPr lang="en-US"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9" name="Group 8">
            <a:extLst>
              <a:ext uri="{FF2B5EF4-FFF2-40B4-BE49-F238E27FC236}">
                <a16:creationId xmlns:a16="http://schemas.microsoft.com/office/drawing/2014/main" id="{A0157BC7-6C85-E442-A6F4-D1AE6C025828}"/>
              </a:ext>
            </a:extLst>
          </p:cNvPr>
          <p:cNvGrpSpPr/>
          <p:nvPr/>
        </p:nvGrpSpPr>
        <p:grpSpPr>
          <a:xfrm>
            <a:off x="647700" y="2432950"/>
            <a:ext cx="5706219" cy="2368393"/>
            <a:chOff x="1704236" y="3055864"/>
            <a:chExt cx="4652697" cy="2368393"/>
          </a:xfrm>
        </p:grpSpPr>
        <p:sp>
          <p:nvSpPr>
            <p:cNvPr id="10" name="Rectangle 9">
              <a:extLst>
                <a:ext uri="{FF2B5EF4-FFF2-40B4-BE49-F238E27FC236}">
                  <a16:creationId xmlns:a16="http://schemas.microsoft.com/office/drawing/2014/main" id="{31267E22-8A3A-9F4A-AEF7-7530C04C66F9}"/>
                </a:ext>
              </a:extLst>
            </p:cNvPr>
            <p:cNvSpPr/>
            <p:nvPr/>
          </p:nvSpPr>
          <p:spPr>
            <a:xfrm>
              <a:off x="1704236" y="3148143"/>
              <a:ext cx="4275192" cy="335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en-US" sz="1400" b="1" dirty="0" err="1">
                  <a:latin typeface="Verdana" panose="020B0604030504040204" pitchFamily="34" charset="0"/>
                  <a:ea typeface="Verdana" panose="020B0604030504040204" pitchFamily="34" charset="0"/>
                  <a:cs typeface="Verdana" panose="020B0604030504040204" pitchFamily="34" charset="0"/>
                </a:rPr>
                <a:t>Kapitāls</a:t>
              </a:r>
              <a:r>
                <a:rPr lang="en-US" sz="1400" b="1" dirty="0">
                  <a:latin typeface="Verdana" panose="020B0604030504040204" pitchFamily="34" charset="0"/>
                  <a:ea typeface="Verdana" panose="020B0604030504040204" pitchFamily="34" charset="0"/>
                  <a:cs typeface="Verdana" panose="020B0604030504040204" pitchFamily="34" charset="0"/>
                </a:rPr>
                <a:t> un </a:t>
              </a:r>
              <a:r>
                <a:rPr lang="en-US" sz="1400" b="1" dirty="0" err="1">
                  <a:latin typeface="Verdana" panose="020B0604030504040204" pitchFamily="34" charset="0"/>
                  <a:ea typeface="Verdana" panose="020B0604030504040204" pitchFamily="34" charset="0"/>
                  <a:cs typeface="Verdana" panose="020B0604030504040204" pitchFamily="34" charset="0"/>
                </a:rPr>
                <a:t>uzņēmējdarbības</a:t>
              </a:r>
              <a:r>
                <a:rPr lang="en-US" sz="1400" b="1" dirty="0">
                  <a:latin typeface="Verdana" panose="020B0604030504040204" pitchFamily="34" charset="0"/>
                  <a:ea typeface="Verdana" panose="020B0604030504040204" pitchFamily="34" charset="0"/>
                  <a:cs typeface="Verdana" panose="020B0604030504040204" pitchFamily="34" charset="0"/>
                </a:rPr>
                <a:t> vide</a:t>
              </a:r>
            </a:p>
          </p:txBody>
        </p:sp>
        <p:sp>
          <p:nvSpPr>
            <p:cNvPr id="11" name="Oval 10">
              <a:extLst>
                <a:ext uri="{FF2B5EF4-FFF2-40B4-BE49-F238E27FC236}">
                  <a16:creationId xmlns:a16="http://schemas.microsoft.com/office/drawing/2014/main" id="{0AB57C36-090E-0C49-867C-E0E3E4C45707}"/>
                </a:ext>
              </a:extLst>
            </p:cNvPr>
            <p:cNvSpPr/>
            <p:nvPr/>
          </p:nvSpPr>
          <p:spPr>
            <a:xfrm>
              <a:off x="5836815" y="3055864"/>
              <a:ext cx="520118" cy="520118"/>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3">
                    <a:lumMod val="75000"/>
                  </a:schemeClr>
                </a:solidFill>
              </a:endParaRPr>
            </a:p>
          </p:txBody>
        </p:sp>
        <p:sp>
          <p:nvSpPr>
            <p:cNvPr id="12" name="Right Triangle 11">
              <a:extLst>
                <a:ext uri="{FF2B5EF4-FFF2-40B4-BE49-F238E27FC236}">
                  <a16:creationId xmlns:a16="http://schemas.microsoft.com/office/drawing/2014/main" id="{C0052F6C-2AB7-B440-9C39-AC42F16084A7}"/>
                </a:ext>
              </a:extLst>
            </p:cNvPr>
            <p:cNvSpPr/>
            <p:nvPr/>
          </p:nvSpPr>
          <p:spPr>
            <a:xfrm rot="5400000" flipV="1">
              <a:off x="1931385" y="3256558"/>
              <a:ext cx="391188" cy="84548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72B5C7-F540-764C-B20A-3B6A2CF7BCA0}"/>
                </a:ext>
              </a:extLst>
            </p:cNvPr>
            <p:cNvSpPr/>
            <p:nvPr/>
          </p:nvSpPr>
          <p:spPr>
            <a:xfrm>
              <a:off x="2211644" y="3483702"/>
              <a:ext cx="3298002" cy="194055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lv-LV"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mājsaimniecību dažāda veida uzkrājumi, kas būtiski kopējai labklājībai un kalpo kā papildu ieņēmumu avots, kā arī sadzīvisko risku vadīšanas rīks. Priekšnosacījumi uzkrājumu veidošanai ir individuālais ienākumu pieaugums un finanšu sektora stabilitāte, būtisks ir pieaugošs finanšu pakalpojumu klāsts un to pieejamība, kā arī indivīda zināšanu, izpratnes un finanšu </a:t>
              </a:r>
              <a:r>
                <a:rPr lang="lv-LV" sz="1200"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pratības</a:t>
              </a:r>
              <a:r>
                <a:rPr lang="lv-LV"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līmeņa celšana.</a:t>
              </a:r>
              <a:endPar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lv-LV"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endPar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4" name="Group 13">
            <a:extLst>
              <a:ext uri="{FF2B5EF4-FFF2-40B4-BE49-F238E27FC236}">
                <a16:creationId xmlns:a16="http://schemas.microsoft.com/office/drawing/2014/main" id="{72C05775-1789-D141-8B7E-0C2FC0A9707B}"/>
              </a:ext>
            </a:extLst>
          </p:cNvPr>
          <p:cNvGrpSpPr/>
          <p:nvPr/>
        </p:nvGrpSpPr>
        <p:grpSpPr>
          <a:xfrm>
            <a:off x="652202" y="4812699"/>
            <a:ext cx="5706219" cy="1671767"/>
            <a:chOff x="-600814" y="1593908"/>
            <a:chExt cx="4652697" cy="1671767"/>
          </a:xfrm>
        </p:grpSpPr>
        <p:sp>
          <p:nvSpPr>
            <p:cNvPr id="15" name="Rectangle 14">
              <a:extLst>
                <a:ext uri="{FF2B5EF4-FFF2-40B4-BE49-F238E27FC236}">
                  <a16:creationId xmlns:a16="http://schemas.microsoft.com/office/drawing/2014/main" id="{508A36E2-C167-CC41-AF46-C46B0963A0A3}"/>
                </a:ext>
              </a:extLst>
            </p:cNvPr>
            <p:cNvSpPr/>
            <p:nvPr/>
          </p:nvSpPr>
          <p:spPr>
            <a:xfrm>
              <a:off x="-600814" y="1686187"/>
              <a:ext cx="4275192" cy="3355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en-US" sz="1400" b="1" dirty="0" err="1">
                  <a:latin typeface="Verdana" panose="020B0604030504040204" pitchFamily="34" charset="0"/>
                  <a:ea typeface="Verdana" panose="020B0604030504040204" pitchFamily="34" charset="0"/>
                  <a:cs typeface="Verdana" panose="020B0604030504040204" pitchFamily="34" charset="0"/>
                </a:rPr>
                <a:t>Produktivitāte</a:t>
              </a:r>
              <a:r>
                <a:rPr lang="en-US" sz="1400" b="1" dirty="0">
                  <a:latin typeface="Verdana" panose="020B0604030504040204" pitchFamily="34" charset="0"/>
                  <a:ea typeface="Verdana" panose="020B0604030504040204" pitchFamily="34" charset="0"/>
                  <a:cs typeface="Verdana" panose="020B0604030504040204" pitchFamily="34" charset="0"/>
                </a:rPr>
                <a:t> un </a:t>
              </a:r>
              <a:r>
                <a:rPr lang="en-US" sz="1400" b="1" dirty="0" err="1">
                  <a:latin typeface="Verdana" panose="020B0604030504040204" pitchFamily="34" charset="0"/>
                  <a:ea typeface="Verdana" panose="020B0604030504040204" pitchFamily="34" charset="0"/>
                  <a:cs typeface="Verdana" panose="020B0604030504040204" pitchFamily="34" charset="0"/>
                </a:rPr>
                <a:t>inovācija</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Oval 15">
              <a:extLst>
                <a:ext uri="{FF2B5EF4-FFF2-40B4-BE49-F238E27FC236}">
                  <a16:creationId xmlns:a16="http://schemas.microsoft.com/office/drawing/2014/main" id="{5681C02B-21FA-A84D-8917-C7370B41487E}"/>
                </a:ext>
              </a:extLst>
            </p:cNvPr>
            <p:cNvSpPr/>
            <p:nvPr/>
          </p:nvSpPr>
          <p:spPr>
            <a:xfrm>
              <a:off x="3531765" y="1593908"/>
              <a:ext cx="520118" cy="520118"/>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6">
                    <a:lumMod val="75000"/>
                  </a:schemeClr>
                </a:solidFill>
              </a:endParaRPr>
            </a:p>
          </p:txBody>
        </p:sp>
        <p:sp>
          <p:nvSpPr>
            <p:cNvPr id="17" name="Right Triangle 16">
              <a:extLst>
                <a:ext uri="{FF2B5EF4-FFF2-40B4-BE49-F238E27FC236}">
                  <a16:creationId xmlns:a16="http://schemas.microsoft.com/office/drawing/2014/main" id="{177B6B0A-2B1E-184C-8813-B12F60BAAA6F}"/>
                </a:ext>
              </a:extLst>
            </p:cNvPr>
            <p:cNvSpPr/>
            <p:nvPr/>
          </p:nvSpPr>
          <p:spPr>
            <a:xfrm rot="5400000" flipV="1">
              <a:off x="-373663" y="1794600"/>
              <a:ext cx="391188" cy="845481"/>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D96573-A875-5A4A-9E6D-D8A2EF673106}"/>
                </a:ext>
              </a:extLst>
            </p:cNvPr>
            <p:cNvSpPr/>
            <p:nvPr/>
          </p:nvSpPr>
          <p:spPr>
            <a:xfrm>
              <a:off x="-97077" y="2021746"/>
              <a:ext cx="3301673" cy="124392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lv-LV"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spēja inovācijas rezultātā radīt un pārdot augstas pievienotās vērtības eksportējamus produktus un pakalpojumus, investīciju piesaistei tehnoloģiju un iekārtu modernizēšanai, lai celtu darba ražīgumu, un uzlabotu izmaksu efektivitāti, kā arī spēja rast jaunus tirgus.</a:t>
              </a:r>
              <a:endPar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9" name="Group 18">
            <a:extLst>
              <a:ext uri="{FF2B5EF4-FFF2-40B4-BE49-F238E27FC236}">
                <a16:creationId xmlns:a16="http://schemas.microsoft.com/office/drawing/2014/main" id="{18768452-9A21-9542-9A47-22DA5EB44B4C}"/>
              </a:ext>
            </a:extLst>
          </p:cNvPr>
          <p:cNvGrpSpPr/>
          <p:nvPr/>
        </p:nvGrpSpPr>
        <p:grpSpPr>
          <a:xfrm>
            <a:off x="5833801" y="3268835"/>
            <a:ext cx="5951799" cy="3420570"/>
            <a:chOff x="5924812" y="3642045"/>
            <a:chExt cx="4796815" cy="3420570"/>
          </a:xfrm>
        </p:grpSpPr>
        <p:sp>
          <p:nvSpPr>
            <p:cNvPr id="20" name="Right Triangle 19">
              <a:extLst>
                <a:ext uri="{FF2B5EF4-FFF2-40B4-BE49-F238E27FC236}">
                  <a16:creationId xmlns:a16="http://schemas.microsoft.com/office/drawing/2014/main" id="{E2325150-B425-D64E-8521-3723899EDCFB}"/>
                </a:ext>
              </a:extLst>
            </p:cNvPr>
            <p:cNvSpPr/>
            <p:nvPr/>
          </p:nvSpPr>
          <p:spPr>
            <a:xfrm rot="5400000">
              <a:off x="10224085" y="3963531"/>
              <a:ext cx="391188" cy="603894"/>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37112CC-92BD-3743-BDF3-D63042FF42A9}"/>
                </a:ext>
              </a:extLst>
            </p:cNvPr>
            <p:cNvSpPr/>
            <p:nvPr/>
          </p:nvSpPr>
          <p:spPr>
            <a:xfrm>
              <a:off x="6306597" y="3734324"/>
              <a:ext cx="4415030" cy="335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en-US" sz="1400" b="1" dirty="0" err="1">
                  <a:latin typeface="Verdana" panose="020B0604030504040204" pitchFamily="34" charset="0"/>
                  <a:ea typeface="Verdana" panose="020B0604030504040204" pitchFamily="34" charset="0"/>
                  <a:cs typeface="Verdana" panose="020B0604030504040204" pitchFamily="34" charset="0"/>
                </a:rPr>
                <a:t>Darbs</a:t>
              </a:r>
              <a:r>
                <a:rPr lang="en-US" sz="1400" b="1" dirty="0">
                  <a:latin typeface="Verdana" panose="020B0604030504040204" pitchFamily="34" charset="0"/>
                  <a:ea typeface="Verdana" panose="020B0604030504040204" pitchFamily="34" charset="0"/>
                  <a:cs typeface="Verdana" panose="020B0604030504040204" pitchFamily="34" charset="0"/>
                </a:rPr>
                <a:t> un </a:t>
              </a:r>
              <a:r>
                <a:rPr lang="en-US" sz="1400" b="1" dirty="0" err="1">
                  <a:latin typeface="Verdana" panose="020B0604030504040204" pitchFamily="34" charset="0"/>
                  <a:ea typeface="Verdana" panose="020B0604030504040204" pitchFamily="34" charset="0"/>
                  <a:cs typeface="Verdana" panose="020B0604030504040204" pitchFamily="34" charset="0"/>
                </a:rPr>
                <a:t>ienākumi</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22" name="Oval 21">
              <a:extLst>
                <a:ext uri="{FF2B5EF4-FFF2-40B4-BE49-F238E27FC236}">
                  <a16:creationId xmlns:a16="http://schemas.microsoft.com/office/drawing/2014/main" id="{5D7A9335-0867-4041-81AA-5C61BFB477B2}"/>
                </a:ext>
              </a:extLst>
            </p:cNvPr>
            <p:cNvSpPr/>
            <p:nvPr/>
          </p:nvSpPr>
          <p:spPr>
            <a:xfrm>
              <a:off x="5924812" y="3642045"/>
              <a:ext cx="520118" cy="520118"/>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5">
                    <a:lumMod val="75000"/>
                  </a:schemeClr>
                </a:solidFill>
              </a:endParaRPr>
            </a:p>
          </p:txBody>
        </p:sp>
        <p:sp>
          <p:nvSpPr>
            <p:cNvPr id="23" name="Rectangle 22">
              <a:extLst>
                <a:ext uri="{FF2B5EF4-FFF2-40B4-BE49-F238E27FC236}">
                  <a16:creationId xmlns:a16="http://schemas.microsoft.com/office/drawing/2014/main" id="{4CF1D65C-0F8B-2345-8172-7853A2303F93}"/>
                </a:ext>
              </a:extLst>
            </p:cNvPr>
            <p:cNvSpPr/>
            <p:nvPr/>
          </p:nvSpPr>
          <p:spPr>
            <a:xfrm>
              <a:off x="6680607" y="4069883"/>
              <a:ext cx="3795109" cy="299273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lv-LV"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dod cilvēkam iespēju, aktīvi piedaloties darba tirgū, apgūstot papildu zināšanas un individuālo darba ražīgumu, nodrošināt savu materiālo labklājību. Valsts uzdevums ir radīt priekšnosacījumus iedzīvotāju ekonomiskajai aktivitātei un konkurētspējīgai uzņēmējdarbības videi un īpaši atbalstīt tās iedzīvotāju grupas, kuru iesaiste darba tirgū un sabiedriskajās aktivitātēs prasa specifisku, personificētu atbalstu. Ienākumu pieaugums un to nevienlīdzības mazināšana ir sasniedzami ar legālu nodarbinātību, produktivitātes pieaugumu, sociāli atbildīgu fiskālo politiku, sociālās apdrošināšanas un materiālā atbalsta politiku, kas paredz adekvātu ienākumu aizvietojumu noteiktās dzīves situācijās (pensionēšanās, bērna piedzimšana, slimība, invaliditāte, bezdarbs u.c.).</a:t>
              </a:r>
              <a:endPar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428917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8738927"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Uzņēmumu konkurētspēja un materiālā labklājība</a:t>
            </a:r>
          </a:p>
        </p:txBody>
      </p:sp>
      <p:sp>
        <p:nvSpPr>
          <p:cNvPr id="98" name="Rectangle 3"/>
          <p:cNvSpPr txBox="1"/>
          <p:nvPr/>
        </p:nvSpPr>
        <p:spPr>
          <a:xfrm>
            <a:off x="955708" y="507588"/>
            <a:ext cx="368626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Produktivitāte un inovācija </a:t>
            </a:r>
          </a:p>
        </p:txBody>
      </p:sp>
      <p:grpSp>
        <p:nvGrpSpPr>
          <p:cNvPr id="101" name="Group"/>
          <p:cNvGrpSpPr/>
          <p:nvPr/>
        </p:nvGrpSpPr>
        <p:grpSpPr>
          <a:xfrm>
            <a:off x="968162" y="1013357"/>
            <a:ext cx="3201861" cy="5526097"/>
            <a:chOff x="-2" y="0"/>
            <a:chExt cx="3201860" cy="5526095"/>
          </a:xfrm>
        </p:grpSpPr>
        <p:sp>
          <p:nvSpPr>
            <p:cNvPr id="99" name="Lielākie rīcības virziena IZAICINĀJUMI:…"/>
            <p:cNvSpPr txBox="1"/>
            <p:nvPr/>
          </p:nvSpPr>
          <p:spPr>
            <a:xfrm>
              <a:off x="-2" y="1371116"/>
              <a:ext cx="3201860" cy="41549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pPr>
                <a:defRPr b="1">
                  <a:latin typeface="Verdana"/>
                  <a:ea typeface="Verdana"/>
                  <a:cs typeface="Verdana"/>
                  <a:sym typeface="Verdana"/>
                </a:defRPr>
              </a:pPr>
              <a:endParaRPr sz="2000" dirty="0"/>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Zema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uzņēmējdarbības produktivitāte</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un efektivitāte</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Zems inovācijas līmenis, lai radītu augstākas pievienotās vērtības preces un pakalpojumus </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Spēja radītos produktus pārdot dārgāk ārējos tirgos</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1096733" y="0"/>
              <a:ext cx="1008393"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4" name="Group"/>
          <p:cNvGrpSpPr/>
          <p:nvPr/>
        </p:nvGrpSpPr>
        <p:grpSpPr>
          <a:xfrm>
            <a:off x="4569880" y="1013357"/>
            <a:ext cx="2190612" cy="5762276"/>
            <a:chOff x="-84506" y="0"/>
            <a:chExt cx="2190610" cy="5762275"/>
          </a:xfrm>
        </p:grpSpPr>
        <p:sp>
          <p:nvSpPr>
            <p:cNvPr id="102" name="Rīcības virziena INDIKATORI:…"/>
            <p:cNvSpPr txBox="1"/>
            <p:nvPr/>
          </p:nvSpPr>
          <p:spPr>
            <a:xfrm>
              <a:off x="-84506" y="1361075"/>
              <a:ext cx="2190610" cy="44012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dirty="0" err="1"/>
                <a:t>Rīcības</a:t>
              </a:r>
              <a:r>
                <a:rPr dirty="0"/>
                <a:t> </a:t>
              </a:r>
              <a:r>
                <a:rPr dirty="0" err="1"/>
                <a:t>virziena</a:t>
              </a:r>
              <a:r>
                <a:rPr dirty="0"/>
                <a:t> </a:t>
              </a:r>
              <a:r>
                <a:rPr dirty="0">
                  <a:solidFill>
                    <a:srgbClr val="9D2235"/>
                  </a:solidFill>
                </a:rPr>
                <a:t>INDIKATORI</a:t>
              </a:r>
              <a:r>
                <a:rPr dirty="0"/>
                <a:t>:</a:t>
              </a:r>
              <a:endParaRPr lang="lv-LV" dirty="0"/>
            </a:p>
            <a:p>
              <a:pPr>
                <a:defRPr b="1">
                  <a:latin typeface="Verdana"/>
                  <a:ea typeface="Verdana"/>
                  <a:cs typeface="Verdana"/>
                  <a:sym typeface="Verdana"/>
                </a:defRPr>
              </a:pPr>
              <a:endParaRPr sz="800" dirty="0">
                <a:solidFill>
                  <a:srgbClr val="FFFFFF"/>
                </a:solidFill>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Nominālā darbaspēka produktivitāte uz nostrādāto stundu, % no ES27 vid.</a:t>
              </a:r>
            </a:p>
            <a:p>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Zināšanu un tehnoloģiju izlaide, vieta </a:t>
              </a:r>
              <a:r>
                <a:rPr lang="lv-LV" sz="1400" dirty="0" err="1">
                  <a:latin typeface="Verdana" panose="020B0604030504040204" pitchFamily="34" charset="0"/>
                  <a:ea typeface="Verdana" panose="020B0604030504040204" pitchFamily="34" charset="0"/>
                  <a:cs typeface="Verdana" panose="020B0604030504040204" pitchFamily="34" charset="0"/>
                </a:rPr>
                <a:t>Global</a:t>
              </a:r>
              <a:r>
                <a:rPr lang="lv-LV" sz="1400" dirty="0">
                  <a:latin typeface="Verdana" panose="020B0604030504040204" pitchFamily="34" charset="0"/>
                  <a:ea typeface="Verdana" panose="020B0604030504040204" pitchFamily="34" charset="0"/>
                  <a:cs typeface="Verdana" panose="020B0604030504040204" pitchFamily="34" charset="0"/>
                </a:rPr>
                <a:t> </a:t>
              </a:r>
              <a:r>
                <a:rPr lang="lv-LV" sz="1400" dirty="0" err="1">
                  <a:latin typeface="Verdana" panose="020B0604030504040204" pitchFamily="34" charset="0"/>
                  <a:ea typeface="Verdana" panose="020B0604030504040204" pitchFamily="34" charset="0"/>
                  <a:cs typeface="Verdana" panose="020B0604030504040204" pitchFamily="34" charset="0"/>
                </a:rPr>
                <a:t>Innovation</a:t>
              </a:r>
              <a:r>
                <a:rPr lang="lv-LV" sz="1400" dirty="0">
                  <a:latin typeface="Verdana" panose="020B0604030504040204" pitchFamily="34" charset="0"/>
                  <a:ea typeface="Verdana" panose="020B0604030504040204" pitchFamily="34" charset="0"/>
                  <a:cs typeface="Verdana" panose="020B0604030504040204" pitchFamily="34" charset="0"/>
                </a:rPr>
                <a:t> </a:t>
              </a:r>
              <a:r>
                <a:rPr lang="lv-LV" sz="1400" dirty="0" err="1">
                  <a:latin typeface="Verdana" panose="020B0604030504040204" pitchFamily="34" charset="0"/>
                  <a:ea typeface="Verdana" panose="020B0604030504040204" pitchFamily="34" charset="0"/>
                  <a:cs typeface="Verdana" panose="020B0604030504040204" pitchFamily="34" charset="0"/>
                </a:rPr>
                <a:t>Index</a:t>
              </a:r>
              <a:r>
                <a:rPr lang="lv-LV" sz="1400" dirty="0">
                  <a:latin typeface="Verdana" panose="020B0604030504040204" pitchFamily="34" charset="0"/>
                  <a:ea typeface="Verdana" panose="020B0604030504040204" pitchFamily="34" charset="0"/>
                  <a:cs typeface="Verdana" panose="020B0604030504040204" pitchFamily="34" charset="0"/>
                </a:rPr>
                <a:t> reitingā</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Eksporta vienības vērtības pieauguma temps, %</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endParaRPr lang="lv-LV" sz="1200" dirty="0">
                <a:latin typeface="Verdana" panose="020B0604030504040204" pitchFamily="34" charset="0"/>
                <a:ea typeface="Verdana" panose="020B0604030504040204" pitchFamily="34" charset="0"/>
                <a:cs typeface="Verdana" panose="020B0604030504040204" pitchFamily="34" charset="0"/>
              </a:endParaRPr>
            </a:p>
          </p:txBody>
        </p:sp>
        <p:sp>
          <p:nvSpPr>
            <p:cNvPr id="103" name="Microscope"/>
            <p:cNvSpPr/>
            <p:nvPr/>
          </p:nvSpPr>
          <p:spPr>
            <a:xfrm>
              <a:off x="674520" y="0"/>
              <a:ext cx="841568"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7" name="Group"/>
          <p:cNvGrpSpPr/>
          <p:nvPr/>
        </p:nvGrpSpPr>
        <p:grpSpPr>
          <a:xfrm>
            <a:off x="6858000" y="987054"/>
            <a:ext cx="4956158" cy="6063904"/>
            <a:chOff x="-1017277" y="-87859"/>
            <a:chExt cx="4956154" cy="6063903"/>
          </a:xfrm>
        </p:grpSpPr>
        <p:sp>
          <p:nvSpPr>
            <p:cNvPr id="105" name="Galvenie UZDEVUMI šajā rīcības virzienā:…"/>
            <p:cNvSpPr txBox="1"/>
            <p:nvPr/>
          </p:nvSpPr>
          <p:spPr>
            <a:xfrm>
              <a:off x="-1017277" y="1143957"/>
              <a:ext cx="4956154" cy="48320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sz="600" dirty="0">
                <a:solidFill>
                  <a:srgbClr val="FFFFFF"/>
                </a:solidFill>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Atbalsta </a:t>
              </a:r>
              <a:r>
                <a:rPr lang="lv-LV" sz="1400" b="1" dirty="0">
                  <a:latin typeface="Verdana" panose="020B0604030504040204" pitchFamily="34" charset="0"/>
                  <a:ea typeface="Verdana" panose="020B0604030504040204" pitchFamily="34" charset="0"/>
                </a:rPr>
                <a:t>fokuss uz 5 viedās specializācijas </a:t>
              </a:r>
              <a:r>
                <a:rPr lang="lv-LV" sz="1400" dirty="0">
                  <a:latin typeface="Verdana" panose="020B0604030504040204" pitchFamily="34" charset="0"/>
                  <a:ea typeface="Verdana" panose="020B0604030504040204" pitchFamily="34" charset="0"/>
                </a:rPr>
                <a:t>jomām</a:t>
              </a:r>
            </a:p>
            <a:p>
              <a:endParaRPr lang="lv-LV" sz="8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Valsts, uzņēmēju un zinātnes sadarbība jaunu produktu un pakalpojumu attīstībai</a:t>
              </a:r>
              <a:endParaRPr lang="lv-LV" sz="8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lv-LV" sz="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b="1" dirty="0">
                  <a:latin typeface="Verdana" panose="020B0604030504040204" pitchFamily="34" charset="0"/>
                  <a:ea typeface="Verdana" panose="020B0604030504040204" pitchFamily="34" charset="0"/>
                </a:rPr>
                <a:t>Stratēģisku inovācijas partnerību </a:t>
              </a:r>
              <a:r>
                <a:rPr lang="lv-LV" sz="1400" dirty="0">
                  <a:latin typeface="Verdana" panose="020B0604030504040204" pitchFamily="34" charset="0"/>
                  <a:ea typeface="Verdana" panose="020B0604030504040204" pitchFamily="34" charset="0"/>
                </a:rPr>
                <a:t>un ekosistēmu attīstība</a:t>
              </a:r>
            </a:p>
            <a:p>
              <a:pPr marL="285750" indent="-285750">
                <a:buFont typeface="Arial" panose="020B0604020202020204" pitchFamily="34" charset="0"/>
                <a:buChar char="•"/>
              </a:pPr>
              <a:endParaRPr lang="lv-LV" sz="8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Vietējā </a:t>
              </a:r>
              <a:r>
                <a:rPr lang="lv-LV" sz="1400" b="1" dirty="0">
                  <a:latin typeface="Verdana" panose="020B0604030504040204" pitchFamily="34" charset="0"/>
                  <a:ea typeface="Verdana" panose="020B0604030504040204" pitchFamily="34" charset="0"/>
                </a:rPr>
                <a:t>kapitāla aktivizēšana </a:t>
              </a:r>
              <a:r>
                <a:rPr lang="lv-LV" sz="1400" dirty="0">
                  <a:latin typeface="Verdana" panose="020B0604030504040204" pitchFamily="34" charset="0"/>
                  <a:ea typeface="Verdana" panose="020B0604030504040204" pitchFamily="34" charset="0"/>
                </a:rPr>
                <a:t>un ārvalstu investoru piesaiste augstas pievienotās vērtības eksporta veicināšanai</a:t>
              </a:r>
            </a:p>
            <a:p>
              <a:endParaRPr lang="lv-LV" sz="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b="1" dirty="0">
                  <a:latin typeface="Verdana" panose="020B0604030504040204" pitchFamily="34" charset="0"/>
                  <a:ea typeface="Verdana" panose="020B0604030504040204" pitchFamily="34" charset="0"/>
                </a:rPr>
                <a:t>Digitālo tehnoloģiju </a:t>
              </a:r>
              <a:r>
                <a:rPr lang="lv-LV" sz="1400" dirty="0">
                  <a:latin typeface="Verdana" panose="020B0604030504040204" pitchFamily="34" charset="0"/>
                  <a:ea typeface="Verdana" panose="020B0604030504040204" pitchFamily="34" charset="0"/>
                </a:rPr>
                <a:t>(</a:t>
              </a:r>
              <a:r>
                <a:rPr lang="lv-LV" sz="1400" dirty="0" err="1">
                  <a:latin typeface="Verdana" panose="020B0604030504040204" pitchFamily="34" charset="0"/>
                  <a:ea typeface="Verdana" panose="020B0604030504040204" pitchFamily="34" charset="0"/>
                </a:rPr>
                <a:t>digitalizācija</a:t>
              </a:r>
              <a:r>
                <a:rPr lang="lv-LV" sz="1400" dirty="0">
                  <a:latin typeface="Verdana" panose="020B0604030504040204" pitchFamily="34" charset="0"/>
                  <a:ea typeface="Verdana" panose="020B0604030504040204" pitchFamily="34" charset="0"/>
                </a:rPr>
                <a:t>, automatizācija, robotizācija, mākslīgais intelekts u.c.) plašāka </a:t>
              </a:r>
              <a:r>
                <a:rPr lang="lv-LV" sz="1400" b="1" dirty="0">
                  <a:latin typeface="Verdana" panose="020B0604030504040204" pitchFamily="34" charset="0"/>
                  <a:ea typeface="Verdana" panose="020B0604030504040204" pitchFamily="34" charset="0"/>
                </a:rPr>
                <a:t>pielietošana uzņēmējdarbībā</a:t>
              </a:r>
            </a:p>
            <a:p>
              <a:endParaRPr lang="lv-LV" sz="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b="1" dirty="0">
                  <a:latin typeface="Verdana" panose="020B0604030504040204" pitchFamily="34" charset="0"/>
                  <a:ea typeface="Verdana" panose="020B0604030504040204" pitchFamily="34" charset="0"/>
                </a:rPr>
                <a:t>5000 inovatīvi aktīvo uzņēmumu kopas </a:t>
              </a:r>
              <a:r>
                <a:rPr lang="lv-LV" sz="1400" b="1" dirty="0" err="1">
                  <a:latin typeface="Verdana" panose="020B0604030504040204" pitchFamily="34" charset="0"/>
                  <a:ea typeface="Verdana" panose="020B0604030504040204" pitchFamily="34" charset="0"/>
                </a:rPr>
                <a:t>monitorēšanas</a:t>
              </a:r>
              <a:r>
                <a:rPr lang="lv-LV" sz="1400" b="1" dirty="0">
                  <a:latin typeface="Verdana" panose="020B0604030504040204" pitchFamily="34" charset="0"/>
                  <a:ea typeface="Verdana" panose="020B0604030504040204" pitchFamily="34" charset="0"/>
                </a:rPr>
                <a:t> sistēmas izstrādāšana </a:t>
              </a:r>
              <a:r>
                <a:rPr lang="lv-LV" sz="1400" dirty="0">
                  <a:latin typeface="Verdana" panose="020B0604030504040204" pitchFamily="34" charset="0"/>
                  <a:ea typeface="Verdana" panose="020B0604030504040204" pitchFamily="34" charset="0"/>
                </a:rPr>
                <a:t>precīzākai produktivitātes izmaiņu novērtēšanai</a:t>
              </a:r>
            </a:p>
            <a:p>
              <a:pPr marL="285750" indent="-285750">
                <a:buFont typeface="Arial" panose="020B0604020202020204" pitchFamily="34" charset="0"/>
                <a:buChar char="•"/>
              </a:pPr>
              <a:endParaRPr lang="lv-LV"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06" name="Calculator"/>
            <p:cNvSpPr/>
            <p:nvPr/>
          </p:nvSpPr>
          <p:spPr>
            <a:xfrm>
              <a:off x="1043437" y="-87859"/>
              <a:ext cx="719585"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pic>
        <p:nvPicPr>
          <p:cNvPr id="14" name="Picture 8">
            <a:extLst>
              <a:ext uri="{FF2B5EF4-FFF2-40B4-BE49-F238E27FC236}">
                <a16:creationId xmlns:a16="http://schemas.microsoft.com/office/drawing/2014/main" id="{5728A686-4408-7D45-951E-08A0C6281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735" t="-14735" r="-14735" b="-14735"/>
          <a:stretch>
            <a:fillRect/>
          </a:stretch>
        </p:blipFill>
        <p:spPr bwMode="auto">
          <a:xfrm>
            <a:off x="138672" y="57953"/>
            <a:ext cx="835710" cy="81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339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8738927"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Uzņēmumu konkurētspēja un materiālā labklājība</a:t>
            </a:r>
          </a:p>
        </p:txBody>
      </p:sp>
      <p:sp>
        <p:nvSpPr>
          <p:cNvPr id="98" name="Rectangle 3"/>
          <p:cNvSpPr txBox="1"/>
          <p:nvPr/>
        </p:nvSpPr>
        <p:spPr>
          <a:xfrm>
            <a:off x="955708" y="507588"/>
            <a:ext cx="2612250"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Darbs un ienākumi </a:t>
            </a:r>
          </a:p>
        </p:txBody>
      </p:sp>
      <p:grpSp>
        <p:nvGrpSpPr>
          <p:cNvPr id="101" name="Group"/>
          <p:cNvGrpSpPr/>
          <p:nvPr/>
        </p:nvGrpSpPr>
        <p:grpSpPr>
          <a:xfrm>
            <a:off x="968162" y="1013357"/>
            <a:ext cx="3201861" cy="6664869"/>
            <a:chOff x="-2" y="0"/>
            <a:chExt cx="3201860" cy="6664868"/>
          </a:xfrm>
        </p:grpSpPr>
        <p:sp>
          <p:nvSpPr>
            <p:cNvPr id="99" name="Lielākie rīcības virziena IZAICINĀJUMI:…"/>
            <p:cNvSpPr txBox="1"/>
            <p:nvPr/>
          </p:nvSpPr>
          <p:spPr>
            <a:xfrm>
              <a:off x="-2" y="1371116"/>
              <a:ext cx="3201860" cy="52937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pPr>
                <a:defRPr b="1">
                  <a:latin typeface="Verdana"/>
                  <a:ea typeface="Verdana"/>
                  <a:cs typeface="Verdana"/>
                  <a:sym typeface="Verdana"/>
                </a:defRPr>
              </a:pPr>
              <a:endParaRPr sz="800" dirty="0"/>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Neatbilstība darbaspēka pieprasījumā un piedāvājumā, t.sk., reģionālās atšķirības </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Zema darba vietu kvalitāte</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Augsts darbaspēka nodokļu slogs  zema ienākuma saņēmējiem </a:t>
              </a:r>
            </a:p>
            <a:p>
              <a:r>
                <a:rPr lang="lv-LV" dirty="0"/>
                <a:t> </a:t>
              </a:r>
              <a:endParaRPr lang="lv-LV"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Augstas atsevišķu iedzīvotāju grupu finanšu saistības un zema finanšu </a:t>
              </a:r>
              <a:r>
                <a:rPr lang="lv-LV" sz="1400" dirty="0" err="1">
                  <a:latin typeface="Verdana" panose="020B0604030504040204" pitchFamily="34" charset="0"/>
                  <a:ea typeface="Verdana" panose="020B0604030504040204" pitchFamily="34" charset="0"/>
                </a:rPr>
                <a:t>pratība</a:t>
              </a:r>
              <a:endParaRPr lang="lv-LV"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1096733" y="0"/>
              <a:ext cx="1008393"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4" name="Group"/>
          <p:cNvGrpSpPr/>
          <p:nvPr/>
        </p:nvGrpSpPr>
        <p:grpSpPr>
          <a:xfrm>
            <a:off x="4368800" y="1013357"/>
            <a:ext cx="2540000" cy="6188333"/>
            <a:chOff x="-285586" y="0"/>
            <a:chExt cx="2539998" cy="6188332"/>
          </a:xfrm>
        </p:grpSpPr>
        <p:sp>
          <p:nvSpPr>
            <p:cNvPr id="102" name="Rīcības virziena INDIKATORI:…"/>
            <p:cNvSpPr txBox="1"/>
            <p:nvPr/>
          </p:nvSpPr>
          <p:spPr>
            <a:xfrm>
              <a:off x="-285586" y="1217746"/>
              <a:ext cx="2539998" cy="49705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Rīcības</a:t>
              </a:r>
              <a:r>
                <a:rPr dirty="0"/>
                <a:t> </a:t>
              </a:r>
              <a:r>
                <a:rPr dirty="0" err="1"/>
                <a:t>virziena</a:t>
              </a:r>
              <a:r>
                <a:rPr dirty="0"/>
                <a:t> </a:t>
              </a:r>
              <a:r>
                <a:rPr lang="lv-LV" dirty="0"/>
                <a:t>  </a:t>
              </a:r>
              <a:r>
                <a:rPr dirty="0">
                  <a:solidFill>
                    <a:srgbClr val="9D2235"/>
                  </a:solidFill>
                </a:rPr>
                <a:t>INDIKATORI</a:t>
              </a:r>
              <a:r>
                <a:rPr dirty="0"/>
                <a:t>:</a:t>
              </a:r>
              <a:endParaRPr lang="lv-LV" dirty="0"/>
            </a:p>
            <a:p>
              <a:pPr>
                <a:defRPr b="1">
                  <a:latin typeface="Verdana"/>
                  <a:ea typeface="Verdana"/>
                  <a:cs typeface="Verdana"/>
                  <a:sym typeface="Verdana"/>
                </a:defRPr>
              </a:pPr>
              <a:endParaRPr sz="200" dirty="0">
                <a:solidFill>
                  <a:srgbClr val="FFFFFF"/>
                </a:solidFill>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Nodarbinātības līmenis (grupā 20-64 un 65-74 gadi), %</a:t>
              </a:r>
            </a:p>
            <a:p>
              <a:endParaRPr lang="lv-LV" sz="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Sociāli apdrošināto personu īpatsvars, kuru valsts sociālās apdrošināšanas obligāto iemaksu objekts ir zem minimālās algas, % no nodarbinātajiem</a:t>
              </a:r>
            </a:p>
            <a:p>
              <a:pPr marL="285750" indent="-285750">
                <a:buFont typeface="Arial" panose="020B0604020202020204" pitchFamily="34" charset="0"/>
                <a:buChar char="•"/>
              </a:pPr>
              <a:endParaRPr lang="lv-LV" sz="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Nodokļa ķīlis, %</a:t>
              </a:r>
            </a:p>
            <a:p>
              <a:pPr marL="285750" indent="-285750">
                <a:buFont typeface="Arial" panose="020B0604020202020204" pitchFamily="34" charset="0"/>
                <a:buChar char="•"/>
              </a:pPr>
              <a:endParaRPr lang="lv-LV" sz="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Parāda attiecība pret ienākumiem mājsaimniecībām ar ienākumiem zem 20 ienākumu </a:t>
              </a:r>
              <a:r>
                <a:rPr lang="lv-LV" sz="1400" dirty="0" err="1">
                  <a:latin typeface="Verdana" panose="020B0604030504040204" pitchFamily="34" charset="0"/>
                  <a:ea typeface="Verdana" panose="020B0604030504040204" pitchFamily="34" charset="0"/>
                </a:rPr>
                <a:t>procentilēm</a:t>
              </a:r>
              <a:endParaRPr lang="lv-LV"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lv-LV" sz="12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300" dirty="0">
                <a:latin typeface="Verdana" panose="020B0604030504040204" pitchFamily="34" charset="0"/>
                <a:ea typeface="Verdana" panose="020B0604030504040204" pitchFamily="34" charset="0"/>
                <a:cs typeface="Verdana" panose="020B0604030504040204" pitchFamily="34" charset="0"/>
              </a:endParaRPr>
            </a:p>
            <a:p>
              <a:endParaRPr lang="lv-LV" sz="1200" dirty="0">
                <a:latin typeface="Verdana" panose="020B0604030504040204" pitchFamily="34" charset="0"/>
                <a:ea typeface="Verdana" panose="020B0604030504040204" pitchFamily="34" charset="0"/>
                <a:cs typeface="Verdana" panose="020B0604030504040204" pitchFamily="34" charset="0"/>
              </a:endParaRPr>
            </a:p>
          </p:txBody>
        </p:sp>
        <p:sp>
          <p:nvSpPr>
            <p:cNvPr id="103" name="Microscope"/>
            <p:cNvSpPr/>
            <p:nvPr/>
          </p:nvSpPr>
          <p:spPr>
            <a:xfrm>
              <a:off x="674520" y="0"/>
              <a:ext cx="841568"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7" name="Group"/>
          <p:cNvGrpSpPr/>
          <p:nvPr/>
        </p:nvGrpSpPr>
        <p:grpSpPr>
          <a:xfrm>
            <a:off x="7021437" y="987054"/>
            <a:ext cx="4752528" cy="6118818"/>
            <a:chOff x="-853840" y="-87859"/>
            <a:chExt cx="4752524" cy="6118817"/>
          </a:xfrm>
        </p:grpSpPr>
        <p:sp>
          <p:nvSpPr>
            <p:cNvPr id="105" name="Galvenie UZDEVUMI šajā rīcības virzienā:…"/>
            <p:cNvSpPr txBox="1"/>
            <p:nvPr/>
          </p:nvSpPr>
          <p:spPr>
            <a:xfrm>
              <a:off x="-853840" y="1044983"/>
              <a:ext cx="4752524" cy="49859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sz="600" dirty="0">
                <a:solidFill>
                  <a:srgbClr val="FFFFFF"/>
                </a:solidFill>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Darbaspēka </a:t>
              </a:r>
              <a:r>
                <a:rPr lang="lv-LV" sz="1400" dirty="0" err="1">
                  <a:latin typeface="Verdana" panose="020B0604030504040204" pitchFamily="34" charset="0"/>
                  <a:ea typeface="Verdana" panose="020B0604030504040204" pitchFamily="34" charset="0"/>
                </a:rPr>
                <a:t>remigrācija</a:t>
              </a:r>
              <a:r>
                <a:rPr lang="lv-LV" sz="1400" dirty="0">
                  <a:latin typeface="Verdana" panose="020B0604030504040204" pitchFamily="34" charset="0"/>
                  <a:ea typeface="Verdana" panose="020B0604030504040204" pitchFamily="34" charset="0"/>
                </a:rPr>
                <a:t> un </a:t>
              </a:r>
              <a:r>
                <a:rPr lang="lv-LV" sz="1400" b="1" dirty="0">
                  <a:latin typeface="Verdana" panose="020B0604030504040204" pitchFamily="34" charset="0"/>
                  <a:ea typeface="Verdana" panose="020B0604030504040204" pitchFamily="34" charset="0"/>
                </a:rPr>
                <a:t>kvalificēta ārvalstu darbaspēka piesaiste</a:t>
              </a:r>
            </a:p>
            <a:p>
              <a:endParaRPr lang="lv-LV" sz="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b="1" dirty="0">
                  <a:latin typeface="Verdana" panose="020B0604030504040204" pitchFamily="34" charset="0"/>
                  <a:ea typeface="Verdana" panose="020B0604030504040204" pitchFamily="34" charset="0"/>
                </a:rPr>
                <a:t>Aktīvās darba tirgus politikas attīstīšana </a:t>
              </a:r>
              <a:r>
                <a:rPr lang="lv-LV" sz="1400" dirty="0">
                  <a:latin typeface="Verdana" panose="020B0604030504040204" pitchFamily="34" charset="0"/>
                  <a:ea typeface="Verdana" panose="020B0604030504040204" pitchFamily="34" charset="0"/>
                </a:rPr>
                <a:t>un nelabvēlīgākā situācijā esošo darba tirgus dalībnieku atbalstīšana</a:t>
              </a:r>
            </a:p>
            <a:p>
              <a:endParaRPr lang="lv-LV" sz="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Kvalitatīvu (t.sk. drošu) darba vietu izveide un uzturēšana</a:t>
              </a:r>
              <a:endParaRPr lang="lv-LV" sz="800" dirty="0">
                <a:latin typeface="Verdana" panose="020B0604030504040204" pitchFamily="34" charset="0"/>
                <a:ea typeface="Verdana" panose="020B0604030504040204" pitchFamily="34" charset="0"/>
              </a:endParaRPr>
            </a:p>
            <a:p>
              <a:endParaRPr lang="lv-LV" sz="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Darbaspēka nodokļu sloga mazināšana zemu ienākumu saņēmējiem, vērtējot kontekstā ar sociālā nodrošinājuma sistēmu</a:t>
              </a:r>
            </a:p>
            <a:p>
              <a:endParaRPr lang="lv-LV" sz="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Adekvāti valsts sociālās apdrošināšanas (pabalsti, pensijas</a:t>
              </a:r>
              <a:r>
                <a:rPr lang="lv-LV" sz="1400" b="1" dirty="0">
                  <a:latin typeface="Verdana" panose="020B0604030504040204" pitchFamily="34" charset="0"/>
                  <a:ea typeface="Verdana" panose="020B0604030504040204" pitchFamily="34" charset="0"/>
                </a:rPr>
                <a:t>) pakalpojumi atbilstoši nodarbinātā veiktajām valsts sociālās apdrošināšanas iemaksām</a:t>
              </a:r>
            </a:p>
            <a:p>
              <a:pPr marL="285750" indent="-285750">
                <a:buFont typeface="Arial" panose="020B0604020202020204" pitchFamily="34" charset="0"/>
                <a:buChar char="•"/>
              </a:pPr>
              <a:endParaRPr lang="lv-LV" sz="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Sabiedrības </a:t>
              </a:r>
              <a:r>
                <a:rPr lang="lv-LV" sz="1400" b="1" dirty="0">
                  <a:latin typeface="Verdana" panose="020B0604030504040204" pitchFamily="34" charset="0"/>
                  <a:ea typeface="Verdana" panose="020B0604030504040204" pitchFamily="34" charset="0"/>
                </a:rPr>
                <a:t>finanšu </a:t>
              </a:r>
              <a:r>
                <a:rPr lang="lv-LV" sz="1400" b="1" dirty="0" err="1">
                  <a:latin typeface="Verdana" panose="020B0604030504040204" pitchFamily="34" charset="0"/>
                  <a:ea typeface="Verdana" panose="020B0604030504040204" pitchFamily="34" charset="0"/>
                </a:rPr>
                <a:t>pratības</a:t>
              </a:r>
              <a:r>
                <a:rPr lang="lv-LV" sz="1400" b="1" dirty="0">
                  <a:latin typeface="Verdana" panose="020B0604030504040204" pitchFamily="34" charset="0"/>
                  <a:ea typeface="Verdana" panose="020B0604030504040204" pitchFamily="34" charset="0"/>
                </a:rPr>
                <a:t> </a:t>
              </a:r>
              <a:r>
                <a:rPr lang="lv-LV" sz="1400" dirty="0">
                  <a:latin typeface="Verdana" panose="020B0604030504040204" pitchFamily="34" charset="0"/>
                  <a:ea typeface="Verdana" panose="020B0604030504040204" pitchFamily="34" charset="0"/>
                </a:rPr>
                <a:t>celšana</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6" name="Calculator"/>
            <p:cNvSpPr/>
            <p:nvPr/>
          </p:nvSpPr>
          <p:spPr>
            <a:xfrm>
              <a:off x="1043437" y="-87859"/>
              <a:ext cx="719585"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pic>
        <p:nvPicPr>
          <p:cNvPr id="14" name="Picture 8">
            <a:extLst>
              <a:ext uri="{FF2B5EF4-FFF2-40B4-BE49-F238E27FC236}">
                <a16:creationId xmlns:a16="http://schemas.microsoft.com/office/drawing/2014/main" id="{5728A686-4408-7D45-951E-08A0C6281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735" t="-14735" r="-14735" b="-14735"/>
          <a:stretch>
            <a:fillRect/>
          </a:stretch>
        </p:blipFill>
        <p:spPr bwMode="auto">
          <a:xfrm>
            <a:off x="138672" y="57953"/>
            <a:ext cx="835710" cy="81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509075"/>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8738927"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Uzņēmumu konkurētspēja un materiālā labklājība</a:t>
            </a:r>
          </a:p>
        </p:txBody>
      </p:sp>
      <p:sp>
        <p:nvSpPr>
          <p:cNvPr id="98" name="Rectangle 3"/>
          <p:cNvSpPr txBox="1"/>
          <p:nvPr/>
        </p:nvSpPr>
        <p:spPr>
          <a:xfrm>
            <a:off x="955708" y="507588"/>
            <a:ext cx="4486160"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Kapitāls un uzņēmējdarbības vide</a:t>
            </a:r>
          </a:p>
        </p:txBody>
      </p:sp>
      <p:grpSp>
        <p:nvGrpSpPr>
          <p:cNvPr id="101" name="Group"/>
          <p:cNvGrpSpPr/>
          <p:nvPr/>
        </p:nvGrpSpPr>
        <p:grpSpPr>
          <a:xfrm>
            <a:off x="968162" y="1013357"/>
            <a:ext cx="3201861" cy="6172426"/>
            <a:chOff x="-2" y="0"/>
            <a:chExt cx="3201860" cy="6172424"/>
          </a:xfrm>
        </p:grpSpPr>
        <p:sp>
          <p:nvSpPr>
            <p:cNvPr id="99" name="Lielākie rīcības virziena IZAICINĀJUMI:…"/>
            <p:cNvSpPr txBox="1"/>
            <p:nvPr/>
          </p:nvSpPr>
          <p:spPr>
            <a:xfrm>
              <a:off x="-2" y="1371116"/>
              <a:ext cx="3201860" cy="48013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pPr>
                <a:defRPr b="1">
                  <a:latin typeface="Verdana"/>
                  <a:ea typeface="Verdana"/>
                  <a:cs typeface="Verdana"/>
                  <a:sym typeface="Verdana"/>
                </a:defRPr>
              </a:pPr>
              <a:endParaRPr dirty="0"/>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Nepietiekama publiskās pārvaldes efektivitāte, </a:t>
              </a:r>
              <a:r>
                <a:rPr lang="lv-LV" sz="1400" b="1" dirty="0">
                  <a:latin typeface="Verdana" panose="020B0604030504040204" pitchFamily="34" charset="0"/>
                  <a:ea typeface="Verdana" panose="020B0604030504040204" pitchFamily="34" charset="0"/>
                  <a:cs typeface="Verdana" panose="020B0604030504040204" pitchFamily="34" charset="0"/>
                </a:rPr>
                <a:t>biznesa </a:t>
              </a:r>
              <a:r>
                <a:rPr lang="lv-LV" sz="1400" b="1" dirty="0" err="1">
                  <a:latin typeface="Verdana" panose="020B0604030504040204" pitchFamily="34" charset="0"/>
                  <a:ea typeface="Verdana" panose="020B0604030504040204" pitchFamily="34" charset="0"/>
                  <a:cs typeface="Verdana" panose="020B0604030504040204" pitchFamily="34" charset="0"/>
                </a:rPr>
                <a:t>pārregulācija</a:t>
              </a:r>
              <a:r>
                <a:rPr lang="lv-LV" sz="1400" b="1" dirty="0">
                  <a:latin typeface="Verdana" panose="020B0604030504040204" pitchFamily="34" charset="0"/>
                  <a:ea typeface="Verdana" panose="020B0604030504040204" pitchFamily="34" charset="0"/>
                  <a:cs typeface="Verdana" panose="020B0604030504040204" pitchFamily="34" charset="0"/>
                </a:rPr>
                <a:t> un reaģēšana uz biznesa vides vajadzībām</a:t>
              </a:r>
            </a:p>
            <a:p>
              <a:r>
                <a:rPr lang="lv-LV" sz="1400" dirty="0">
                  <a:latin typeface="Verdana" panose="020B0604030504040204" pitchFamily="34" charset="0"/>
                  <a:ea typeface="Verdana" panose="020B0604030504040204" pitchFamily="34" charset="0"/>
                  <a:cs typeface="Verdana" panose="020B0604030504040204" pitchFamily="34" charset="0"/>
                </a:rPr>
                <a:t>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Relatīvi zema ā</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rvalstu kapitāla ieplūšana Latvijas tautsaimniecībā, kā arī iekšzemes kapitāla piesaiste uzņēmējdarbībā</a:t>
              </a:r>
            </a:p>
            <a:p>
              <a:endParaRPr lang="lv-LV" sz="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latin typeface="Verdana" panose="020B0604030504040204" pitchFamily="34" charset="0"/>
                  <a:ea typeface="Verdana" panose="020B0604030504040204" pitchFamily="34" charset="0"/>
                  <a:cs typeface="Verdana" panose="020B0604030504040204" pitchFamily="34" charset="0"/>
                </a:rPr>
                <a:t>Lēna uzņēmumu digitālā pārveide </a:t>
              </a:r>
              <a:r>
                <a:rPr lang="lv-LV" sz="1400" dirty="0">
                  <a:latin typeface="Verdana" panose="020B0604030504040204" pitchFamily="34" charset="0"/>
                  <a:ea typeface="Verdana" panose="020B0604030504040204" pitchFamily="34" charset="0"/>
                  <a:cs typeface="Verdana" panose="020B0604030504040204" pitchFamily="34" charset="0"/>
                </a:rPr>
                <a:t>un digitālo tehnoloģiju integrācija uzņēmumos</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1096733" y="0"/>
              <a:ext cx="1008393"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4" name="Group"/>
          <p:cNvGrpSpPr/>
          <p:nvPr/>
        </p:nvGrpSpPr>
        <p:grpSpPr>
          <a:xfrm>
            <a:off x="4569880" y="1013357"/>
            <a:ext cx="2190612" cy="4869724"/>
            <a:chOff x="-84506" y="0"/>
            <a:chExt cx="2190610" cy="4869723"/>
          </a:xfrm>
        </p:grpSpPr>
        <p:sp>
          <p:nvSpPr>
            <p:cNvPr id="102" name="Rīcības virziena INDIKATORI:…"/>
            <p:cNvSpPr txBox="1"/>
            <p:nvPr/>
          </p:nvSpPr>
          <p:spPr>
            <a:xfrm>
              <a:off x="-84506" y="1361075"/>
              <a:ext cx="2190610" cy="350864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dirty="0" err="1"/>
                <a:t>Rīcības</a:t>
              </a:r>
              <a:r>
                <a:rPr dirty="0"/>
                <a:t> </a:t>
              </a:r>
              <a:r>
                <a:rPr dirty="0" err="1"/>
                <a:t>virziena</a:t>
              </a:r>
              <a:r>
                <a:rPr dirty="0"/>
                <a:t> </a:t>
              </a:r>
              <a:r>
                <a:rPr dirty="0">
                  <a:solidFill>
                    <a:srgbClr val="9D2235"/>
                  </a:solidFill>
                </a:rPr>
                <a:t>INDIKATORI</a:t>
              </a:r>
              <a:r>
                <a:rPr dirty="0"/>
                <a:t>:</a:t>
              </a:r>
              <a:endParaRPr lang="lv-LV" dirty="0"/>
            </a:p>
            <a:p>
              <a:pP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Globālais </a:t>
              </a:r>
              <a:r>
                <a:rPr lang="lv-LV" sz="1400" dirty="0">
                  <a:latin typeface="Verdana" panose="020B0604030504040204" pitchFamily="34" charset="0"/>
                  <a:ea typeface="Verdana" panose="020B0604030504040204" pitchFamily="34" charset="0"/>
                  <a:cs typeface="Verdana" panose="020B0604030504040204" pitchFamily="34" charset="0"/>
                </a:rPr>
                <a:t>konkurētspējas indekss,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Institūciju rādītājs, vērtējums</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Bruto pamatkapitāla veidošana, % no IKP</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Digitālo tehnoloģiju integrācija, %</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3" name="Microscope"/>
            <p:cNvSpPr/>
            <p:nvPr/>
          </p:nvSpPr>
          <p:spPr>
            <a:xfrm>
              <a:off x="674520" y="0"/>
              <a:ext cx="841568"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7" name="Group"/>
          <p:cNvGrpSpPr/>
          <p:nvPr/>
        </p:nvGrpSpPr>
        <p:grpSpPr>
          <a:xfrm>
            <a:off x="7061630" y="987054"/>
            <a:ext cx="4752528" cy="5495283"/>
            <a:chOff x="-813647" y="-87859"/>
            <a:chExt cx="4752524" cy="5495281"/>
          </a:xfrm>
        </p:grpSpPr>
        <p:sp>
          <p:nvSpPr>
            <p:cNvPr id="105" name="Galvenie UZDEVUMI šajā rīcības virzienā:…"/>
            <p:cNvSpPr txBox="1"/>
            <p:nvPr/>
          </p:nvSpPr>
          <p:spPr>
            <a:xfrm>
              <a:off x="-813647" y="1252443"/>
              <a:ext cx="4752524" cy="41549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Vietējās un ārvalstu investīcijas atbalstošas vides attīstīšana </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latin typeface="Verdana" panose="020B0604030504040204" pitchFamily="34" charset="0"/>
                  <a:ea typeface="Verdana" panose="020B0604030504040204" pitchFamily="34" charset="0"/>
                  <a:cs typeface="Verdana" panose="020B0604030504040204" pitchFamily="34" charset="0"/>
                </a:rPr>
                <a:t>Kapitāla tirgus </a:t>
              </a:r>
              <a:r>
                <a:rPr lang="lv-LV" sz="1400" dirty="0">
                  <a:latin typeface="Verdana" panose="020B0604030504040204" pitchFamily="34" charset="0"/>
                  <a:ea typeface="Verdana" panose="020B0604030504040204" pitchFamily="34" charset="0"/>
                  <a:cs typeface="Verdana" panose="020B0604030504040204" pitchFamily="34" charset="0"/>
                </a:rPr>
                <a:t>(t.sk. "zaļo" finansēšanas instrumentu) attīstīšana un finansējuma pieejamības veicināšana</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Arvien lielākas iedzīvotāju daļas </a:t>
              </a:r>
              <a:r>
                <a:rPr lang="lv-LV" sz="1400" b="1" dirty="0">
                  <a:latin typeface="Verdana" panose="020B0604030504040204" pitchFamily="34" charset="0"/>
                  <a:ea typeface="Verdana" panose="020B0604030504040204" pitchFamily="34" charset="0"/>
                  <a:cs typeface="Verdana" panose="020B0604030504040204" pitchFamily="34" charset="0"/>
                </a:rPr>
                <a:t>motivēšana iesaistīties uzņēmējdarbībā</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Konkurētspējīgs un atvērts </a:t>
              </a:r>
              <a:r>
                <a:rPr lang="lv-LV" sz="1400" b="1" dirty="0">
                  <a:latin typeface="Verdana" panose="020B0604030504040204" pitchFamily="34" charset="0"/>
                  <a:ea typeface="Verdana" panose="020B0604030504040204" pitchFamily="34" charset="0"/>
                  <a:cs typeface="Verdana" panose="020B0604030504040204" pitchFamily="34" charset="0"/>
                </a:rPr>
                <a:t>regulējums nākotnes tehnoloģijām</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Valsts pārvaldes rīcībā esošo </a:t>
              </a:r>
              <a:r>
                <a:rPr lang="lv-LV" sz="1400" b="1" dirty="0">
                  <a:latin typeface="Verdana" panose="020B0604030504040204" pitchFamily="34" charset="0"/>
                  <a:ea typeface="Verdana" panose="020B0604030504040204" pitchFamily="34" charset="0"/>
                  <a:cs typeface="Verdana" panose="020B0604030504040204" pitchFamily="34" charset="0"/>
                </a:rPr>
                <a:t>datu saprātīga atvēršana</a:t>
              </a:r>
            </a:p>
          </p:txBody>
        </p:sp>
        <p:sp>
          <p:nvSpPr>
            <p:cNvPr id="106" name="Calculator"/>
            <p:cNvSpPr/>
            <p:nvPr/>
          </p:nvSpPr>
          <p:spPr>
            <a:xfrm>
              <a:off x="1043437" y="-87859"/>
              <a:ext cx="719585"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pic>
        <p:nvPicPr>
          <p:cNvPr id="14" name="Picture 8">
            <a:extLst>
              <a:ext uri="{FF2B5EF4-FFF2-40B4-BE49-F238E27FC236}">
                <a16:creationId xmlns:a16="http://schemas.microsoft.com/office/drawing/2014/main" id="{5728A686-4408-7D45-951E-08A0C6281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735" t="-14735" r="-14735" b="-14735"/>
          <a:stretch>
            <a:fillRect/>
          </a:stretch>
        </p:blipFill>
        <p:spPr bwMode="auto">
          <a:xfrm>
            <a:off x="138672" y="57953"/>
            <a:ext cx="835710" cy="81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992633"/>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FF29E-7AEB-0C4E-B484-DF5552118CF9}"/>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altLang="lv-LV" sz="4000" b="1" kern="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Kvalitatīva</a:t>
            </a:r>
            <a:r>
              <a:rPr lang="en-US" altLang="lv-LV" sz="4000" b="1"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en-US" altLang="lv-LV" sz="4000" b="1" kern="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dzīves</a:t>
            </a:r>
            <a:r>
              <a:rPr lang="en-US" altLang="lv-LV" sz="4000" b="1"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vide un </a:t>
            </a:r>
            <a:r>
              <a:rPr lang="en-US" altLang="lv-LV" sz="4000" b="1" kern="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teritoriju</a:t>
            </a:r>
            <a:r>
              <a:rPr lang="en-US" altLang="lv-LV" sz="4000" b="1"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en-US" altLang="lv-LV" sz="4000" b="1" kern="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attīstība</a:t>
            </a:r>
            <a:br>
              <a:rPr lang="en-US" altLang="lv-LV" sz="4000" b="1"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br>
            <a:br>
              <a:rPr lang="en-US" sz="4000" b="1"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br>
            <a:endParaRPr lang="en-US" sz="4000" b="1"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Connector 8">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Picture 6">
            <a:extLst>
              <a:ext uri="{FF2B5EF4-FFF2-40B4-BE49-F238E27FC236}">
                <a16:creationId xmlns:a16="http://schemas.microsoft.com/office/drawing/2014/main" id="{8487BEE3-601F-ED4F-813B-B9C987CBC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98" t="-25409" r="-19498" b="-25409"/>
          <a:stretch>
            <a:fillRect/>
          </a:stretch>
        </p:blipFill>
        <p:spPr bwMode="auto">
          <a:xfrm>
            <a:off x="321564" y="462630"/>
            <a:ext cx="1720808" cy="183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08723"/>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A7DC-E541-D84C-8BD8-AAD5C5F67B4C}"/>
              </a:ext>
            </a:extLst>
          </p:cNvPr>
          <p:cNvSpPr>
            <a:spLocks noGrp="1"/>
          </p:cNvSpPr>
          <p:nvPr>
            <p:ph type="title"/>
          </p:nvPr>
        </p:nvSpPr>
        <p:spPr>
          <a:xfrm>
            <a:off x="419100" y="0"/>
            <a:ext cx="11772900" cy="1325563"/>
          </a:xfrm>
        </p:spPr>
        <p:txBody>
          <a:bodyPr>
            <a:normAutofit/>
          </a:bodyPr>
          <a:lstStyle/>
          <a:p>
            <a:r>
              <a:rPr lang="en-US" sz="2400" b="1" dirty="0">
                <a:solidFill>
                  <a:srgbClr val="941100"/>
                </a:solidFill>
                <a:latin typeface="Verdana" panose="020B0604030504040204" pitchFamily="34" charset="0"/>
                <a:ea typeface="Verdana" panose="020B0604030504040204" pitchFamily="34" charset="0"/>
                <a:cs typeface="Verdana" panose="020B0604030504040204" pitchFamily="34" charset="0"/>
              </a:rPr>
              <a:t>NAP2027 </a:t>
            </a:r>
            <a:r>
              <a:rPr lang="en-US" sz="2400" b="1" dirty="0" err="1">
                <a:solidFill>
                  <a:srgbClr val="941100"/>
                </a:solidFill>
                <a:latin typeface="Verdana" panose="020B0604030504040204" pitchFamily="34" charset="0"/>
                <a:ea typeface="Verdana" panose="020B0604030504040204" pitchFamily="34" charset="0"/>
                <a:cs typeface="Verdana" panose="020B0604030504040204" pitchFamily="34" charset="0"/>
              </a:rPr>
              <a:t>prioritātes</a:t>
            </a:r>
            <a:r>
              <a:rPr lang="en-US" sz="2400" b="1" dirty="0">
                <a:solidFill>
                  <a:srgbClr val="941100"/>
                </a:solidFill>
                <a:latin typeface="Verdana" panose="020B0604030504040204" pitchFamily="34" charset="0"/>
                <a:ea typeface="Verdana" panose="020B0604030504040204" pitchFamily="34" charset="0"/>
                <a:cs typeface="Verdana" panose="020B0604030504040204" pitchFamily="34" charset="0"/>
              </a:rPr>
              <a:t> “</a:t>
            </a:r>
            <a:r>
              <a:rPr lang="lv-LV" sz="2400" b="1" cap="all" dirty="0">
                <a:solidFill>
                  <a:srgbClr val="941100"/>
                </a:solidFill>
                <a:latin typeface="Verdana" panose="020B0604030504040204" pitchFamily="34" charset="0"/>
                <a:ea typeface="Calibri" panose="020F0502020204030204" pitchFamily="34" charset="0"/>
                <a:cs typeface="Calibri" panose="020F0502020204030204" pitchFamily="34" charset="0"/>
              </a:rPr>
              <a:t>Kvalitatīva dzīves vide un teritoriju attīstība</a:t>
            </a:r>
            <a:r>
              <a:rPr lang="en-US" sz="2400" b="1" dirty="0">
                <a:solidFill>
                  <a:srgbClr val="941100"/>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41100"/>
                </a:solidFill>
                <a:latin typeface="Verdana" panose="020B0604030504040204" pitchFamily="34" charset="0"/>
                <a:ea typeface="Verdana" panose="020B0604030504040204" pitchFamily="34" charset="0"/>
                <a:cs typeface="Verdana" panose="020B0604030504040204" pitchFamily="34" charset="0"/>
              </a:rPr>
              <a:t>ekspertu</a:t>
            </a:r>
            <a:r>
              <a:rPr lang="en-US" sz="2400" b="1" dirty="0">
                <a:solidFill>
                  <a:srgbClr val="941100"/>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41100"/>
                </a:solidFill>
                <a:latin typeface="Verdana" panose="020B0604030504040204" pitchFamily="34" charset="0"/>
                <a:ea typeface="Verdana" panose="020B0604030504040204" pitchFamily="34" charset="0"/>
                <a:cs typeface="Verdana" panose="020B0604030504040204" pitchFamily="34" charset="0"/>
              </a:rPr>
              <a:t>darba</a:t>
            </a:r>
            <a:r>
              <a:rPr lang="en-US" sz="2400" b="1" dirty="0">
                <a:solidFill>
                  <a:srgbClr val="941100"/>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41100"/>
                </a:solidFill>
                <a:latin typeface="Verdana" panose="020B0604030504040204" pitchFamily="34" charset="0"/>
                <a:ea typeface="Verdana" panose="020B0604030504040204" pitchFamily="34" charset="0"/>
                <a:cs typeface="Verdana" panose="020B0604030504040204" pitchFamily="34" charset="0"/>
              </a:rPr>
              <a:t>grupas</a:t>
            </a:r>
            <a:r>
              <a:rPr lang="en-US" sz="2400" b="1" dirty="0">
                <a:solidFill>
                  <a:srgbClr val="941100"/>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41100"/>
                </a:solidFill>
                <a:latin typeface="Verdana" panose="020B0604030504040204" pitchFamily="34" charset="0"/>
                <a:ea typeface="Verdana" panose="020B0604030504040204" pitchFamily="34" charset="0"/>
                <a:cs typeface="Verdana" panose="020B0604030504040204" pitchFamily="34" charset="0"/>
              </a:rPr>
              <a:t>sastāvs</a:t>
            </a:r>
            <a:endParaRPr lang="en-US" sz="2400" b="1" dirty="0">
              <a:solidFill>
                <a:srgbClr val="9411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Diagram 4">
            <a:extLst>
              <a:ext uri="{FF2B5EF4-FFF2-40B4-BE49-F238E27FC236}">
                <a16:creationId xmlns:a16="http://schemas.microsoft.com/office/drawing/2014/main" id="{4AD83495-78DF-0B40-97B9-CF12A6E4786F}"/>
              </a:ext>
            </a:extLst>
          </p:cNvPr>
          <p:cNvGraphicFramePr/>
          <p:nvPr>
            <p:extLst/>
          </p:nvPr>
        </p:nvGraphicFramePr>
        <p:xfrm>
          <a:off x="419100" y="1485900"/>
          <a:ext cx="5676900" cy="516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C475182B-A682-334D-8C2F-2CF4C4C3492D}"/>
              </a:ext>
            </a:extLst>
          </p:cNvPr>
          <p:cNvGraphicFramePr/>
          <p:nvPr>
            <p:extLst/>
          </p:nvPr>
        </p:nvGraphicFramePr>
        <p:xfrm>
          <a:off x="6437243" y="1485900"/>
          <a:ext cx="5335657" cy="5168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39556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4F08-76D0-DF41-A0F4-3DE537F8A828}"/>
              </a:ext>
            </a:extLst>
          </p:cNvPr>
          <p:cNvSpPr txBox="1">
            <a:spLocks/>
          </p:cNvSpPr>
          <p:nvPr/>
        </p:nvSpPr>
        <p:spPr>
          <a:xfrm>
            <a:off x="838200" y="163481"/>
            <a:ext cx="10515600"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200" b="1" dirty="0">
                <a:solidFill>
                  <a:srgbClr val="9D2235"/>
                </a:solidFill>
                <a:latin typeface="Verdana" panose="020B0604030504040204" pitchFamily="34" charset="0"/>
                <a:ea typeface="Verdana" panose="020B0604030504040204" pitchFamily="34" charset="0"/>
                <a:cs typeface="Verdana" panose="020B0604030504040204" pitchFamily="34" charset="0"/>
              </a:rPr>
              <a:t>KO PAREDZ NAP2027 PRIORITĀTES UN RĪCĪBAS VIRZIENI?</a:t>
            </a:r>
            <a:endParaRPr lang="en-US" sz="14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 name="Straight Connector 2">
            <a:extLst>
              <a:ext uri="{FF2B5EF4-FFF2-40B4-BE49-F238E27FC236}">
                <a16:creationId xmlns:a16="http://schemas.microsoft.com/office/drawing/2014/main" id="{DAB05778-FE25-5B4F-8AF8-9A04A8D4755C}"/>
              </a:ext>
            </a:extLst>
          </p:cNvPr>
          <p:cNvCxnSpPr>
            <a:cxnSpLocks/>
            <a:stCxn id="27" idx="0"/>
            <a:endCxn id="16" idx="4"/>
          </p:cNvCxnSpPr>
          <p:nvPr/>
        </p:nvCxnSpPr>
        <p:spPr>
          <a:xfrm flipH="1">
            <a:off x="6034974" y="2191164"/>
            <a:ext cx="3014" cy="302483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D8A6450-BC7A-AE4F-A3AE-B9A57AD2E358}"/>
              </a:ext>
            </a:extLst>
          </p:cNvPr>
          <p:cNvGrpSpPr/>
          <p:nvPr/>
        </p:nvGrpSpPr>
        <p:grpSpPr>
          <a:xfrm>
            <a:off x="647700" y="1084999"/>
            <a:ext cx="11137900" cy="1153746"/>
            <a:chOff x="535390" y="1803035"/>
            <a:chExt cx="2817952" cy="1405124"/>
          </a:xfrm>
        </p:grpSpPr>
        <p:sp>
          <p:nvSpPr>
            <p:cNvPr id="5" name="Rectangle 4">
              <a:extLst>
                <a:ext uri="{FF2B5EF4-FFF2-40B4-BE49-F238E27FC236}">
                  <a16:creationId xmlns:a16="http://schemas.microsoft.com/office/drawing/2014/main" id="{FA507145-EDA6-AF4F-8C84-E87DB98D766D}"/>
                </a:ext>
              </a:extLst>
            </p:cNvPr>
            <p:cNvSpPr/>
            <p:nvPr/>
          </p:nvSpPr>
          <p:spPr>
            <a:xfrm>
              <a:off x="535390" y="1803035"/>
              <a:ext cx="2817952" cy="408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lv-LV" sz="1600" b="1" cap="all" dirty="0">
                  <a:solidFill>
                    <a:schemeClr val="bg1"/>
                  </a:solidFill>
                  <a:latin typeface="Verdana" panose="020B0604030504040204" pitchFamily="34" charset="0"/>
                  <a:ea typeface="Verdana" panose="020B0604030504040204" pitchFamily="34" charset="0"/>
                  <a:cs typeface="Verdana" panose="020B0604030504040204" pitchFamily="34" charset="0"/>
                </a:rPr>
                <a:t>Kvalitatīva dzīves vide un teritoriju attīstība</a:t>
              </a:r>
              <a:endParaRPr lang="en-US" sz="1600" b="1" dirty="0">
                <a:solidFill>
                  <a:schemeClr val="bg1"/>
                </a:solidFill>
              </a:endParaRPr>
            </a:p>
          </p:txBody>
        </p:sp>
        <p:sp>
          <p:nvSpPr>
            <p:cNvPr id="7" name="Right Triangle 6">
              <a:extLst>
                <a:ext uri="{FF2B5EF4-FFF2-40B4-BE49-F238E27FC236}">
                  <a16:creationId xmlns:a16="http://schemas.microsoft.com/office/drawing/2014/main" id="{49FD93F1-4BAC-C947-A4EB-EE56AC1945BB}"/>
                </a:ext>
              </a:extLst>
            </p:cNvPr>
            <p:cNvSpPr/>
            <p:nvPr/>
          </p:nvSpPr>
          <p:spPr>
            <a:xfrm rot="5400000" flipV="1">
              <a:off x="470972" y="2276127"/>
              <a:ext cx="391188" cy="262348"/>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D5B61D-BEE1-C24B-82A9-BB96F0C7599B}"/>
                </a:ext>
              </a:extLst>
            </p:cNvPr>
            <p:cNvSpPr/>
            <p:nvPr/>
          </p:nvSpPr>
          <p:spPr>
            <a:xfrm>
              <a:off x="634722" y="2211707"/>
              <a:ext cx="2580703" cy="99645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lv-LV"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ietver rūpes par apkārtējo vidi un infrastruktūru - faktoru kopumu, kas raksturo vides kvalitāti un tīrību, kā arī svarīgāko pakalpojumu (transports, mājoklis, elektroenerģija, digitālie pakalpojumi) kvalitāti un pieejamību. Tas uzlabo iespēju vienlīdzību, sekmē cilvēka darba ražīgumu un uzlabo dzīves kvalitāti. Apkārtējā vide iedzīvotāju dzīves kvalitātei ir vienlīdz svarīga kā ekonomikas un sociālie aspekti.</a:t>
              </a:r>
              <a:endParaRPr lang="en-US"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9" name="Group 8">
            <a:extLst>
              <a:ext uri="{FF2B5EF4-FFF2-40B4-BE49-F238E27FC236}">
                <a16:creationId xmlns:a16="http://schemas.microsoft.com/office/drawing/2014/main" id="{A0157BC7-6C85-E442-A6F4-D1AE6C025828}"/>
              </a:ext>
            </a:extLst>
          </p:cNvPr>
          <p:cNvGrpSpPr/>
          <p:nvPr/>
        </p:nvGrpSpPr>
        <p:grpSpPr>
          <a:xfrm>
            <a:off x="647700" y="3024115"/>
            <a:ext cx="5706219" cy="1409351"/>
            <a:chOff x="1704236" y="3055864"/>
            <a:chExt cx="4652697" cy="1409351"/>
          </a:xfrm>
        </p:grpSpPr>
        <p:sp>
          <p:nvSpPr>
            <p:cNvPr id="10" name="Rectangle 9">
              <a:extLst>
                <a:ext uri="{FF2B5EF4-FFF2-40B4-BE49-F238E27FC236}">
                  <a16:creationId xmlns:a16="http://schemas.microsoft.com/office/drawing/2014/main" id="{31267E22-8A3A-9F4A-AEF7-7530C04C66F9}"/>
                </a:ext>
              </a:extLst>
            </p:cNvPr>
            <p:cNvSpPr/>
            <p:nvPr/>
          </p:nvSpPr>
          <p:spPr>
            <a:xfrm>
              <a:off x="1704236" y="3148143"/>
              <a:ext cx="4275192" cy="335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en-US" sz="1400" b="1" dirty="0" err="1">
                  <a:latin typeface="Verdana" panose="020B0604030504040204" pitchFamily="34" charset="0"/>
                  <a:ea typeface="Verdana" panose="020B0604030504040204" pitchFamily="34" charset="0"/>
                  <a:cs typeface="Verdana" panose="020B0604030504040204" pitchFamily="34" charset="0"/>
                </a:rPr>
                <a:t>Līdzsvarota</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reģionālā</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attīstība</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11" name="Oval 10">
              <a:extLst>
                <a:ext uri="{FF2B5EF4-FFF2-40B4-BE49-F238E27FC236}">
                  <a16:creationId xmlns:a16="http://schemas.microsoft.com/office/drawing/2014/main" id="{0AB57C36-090E-0C49-867C-E0E3E4C45707}"/>
                </a:ext>
              </a:extLst>
            </p:cNvPr>
            <p:cNvSpPr/>
            <p:nvPr/>
          </p:nvSpPr>
          <p:spPr>
            <a:xfrm>
              <a:off x="5836815" y="3055864"/>
              <a:ext cx="520118" cy="520118"/>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3">
                    <a:lumMod val="75000"/>
                  </a:schemeClr>
                </a:solidFill>
              </a:endParaRPr>
            </a:p>
          </p:txBody>
        </p:sp>
        <p:sp>
          <p:nvSpPr>
            <p:cNvPr id="12" name="Right Triangle 11">
              <a:extLst>
                <a:ext uri="{FF2B5EF4-FFF2-40B4-BE49-F238E27FC236}">
                  <a16:creationId xmlns:a16="http://schemas.microsoft.com/office/drawing/2014/main" id="{C0052F6C-2AB7-B440-9C39-AC42F16084A7}"/>
                </a:ext>
              </a:extLst>
            </p:cNvPr>
            <p:cNvSpPr/>
            <p:nvPr/>
          </p:nvSpPr>
          <p:spPr>
            <a:xfrm rot="5400000" flipV="1">
              <a:off x="1931385" y="3256558"/>
              <a:ext cx="391188" cy="84548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72B5C7-F540-764C-B20A-3B6A2CF7BCA0}"/>
                </a:ext>
              </a:extLst>
            </p:cNvPr>
            <p:cNvSpPr/>
            <p:nvPr/>
          </p:nvSpPr>
          <p:spPr>
            <a:xfrm>
              <a:off x="2024358" y="3483703"/>
              <a:ext cx="3485288" cy="9815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lv-LV" sz="1200" dirty="0">
                  <a:solidFill>
                    <a:schemeClr val="bg2">
                      <a:lumMod val="25000"/>
                    </a:schemeClr>
                  </a:solidFill>
                  <a:latin typeface="Verdana" panose="020B0604030504040204" pitchFamily="34" charset="0"/>
                  <a:ea typeface="Verdana" panose="020B0604030504040204" pitchFamily="34" charset="0"/>
                </a:rPr>
                <a:t>ietver reģionu potenciāla attīstību un ekonomisko atšķirību mazināšanu, stiprinot to iekšējo un ārējo konkurētspēju, kā arī nodrošinot teritoriju specifikai atbilstošus risinājumus </a:t>
              </a:r>
              <a:r>
                <a:rPr lang="lv-LV" sz="1200" dirty="0" err="1">
                  <a:solidFill>
                    <a:schemeClr val="bg2">
                      <a:lumMod val="25000"/>
                    </a:schemeClr>
                  </a:solidFill>
                  <a:latin typeface="Verdana" panose="020B0604030504040204" pitchFamily="34" charset="0"/>
                  <a:ea typeface="Verdana" panose="020B0604030504040204" pitchFamily="34" charset="0"/>
                </a:rPr>
                <a:t>apdzīvojuma</a:t>
              </a:r>
              <a:r>
                <a:rPr lang="lv-LV" sz="1200" dirty="0">
                  <a:solidFill>
                    <a:schemeClr val="bg2">
                      <a:lumMod val="25000"/>
                    </a:schemeClr>
                  </a:solidFill>
                  <a:latin typeface="Verdana" panose="020B0604030504040204" pitchFamily="34" charset="0"/>
                  <a:ea typeface="Verdana" panose="020B0604030504040204" pitchFamily="34" charset="0"/>
                </a:rPr>
                <a:t> un dzīves vides attīstībai.</a:t>
              </a:r>
            </a:p>
            <a:p>
              <a:pPr algn="just"/>
              <a:endPar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4" name="Group 13">
            <a:extLst>
              <a:ext uri="{FF2B5EF4-FFF2-40B4-BE49-F238E27FC236}">
                <a16:creationId xmlns:a16="http://schemas.microsoft.com/office/drawing/2014/main" id="{72C05775-1789-D141-8B7E-0C2FC0A9707B}"/>
              </a:ext>
            </a:extLst>
          </p:cNvPr>
          <p:cNvGrpSpPr/>
          <p:nvPr/>
        </p:nvGrpSpPr>
        <p:grpSpPr>
          <a:xfrm>
            <a:off x="647700" y="4695883"/>
            <a:ext cx="5706219" cy="1998635"/>
            <a:chOff x="-600814" y="1593908"/>
            <a:chExt cx="4652697" cy="1998635"/>
          </a:xfrm>
        </p:grpSpPr>
        <p:sp>
          <p:nvSpPr>
            <p:cNvPr id="15" name="Rectangle 14">
              <a:extLst>
                <a:ext uri="{FF2B5EF4-FFF2-40B4-BE49-F238E27FC236}">
                  <a16:creationId xmlns:a16="http://schemas.microsoft.com/office/drawing/2014/main" id="{508A36E2-C167-CC41-AF46-C46B0963A0A3}"/>
                </a:ext>
              </a:extLst>
            </p:cNvPr>
            <p:cNvSpPr/>
            <p:nvPr/>
          </p:nvSpPr>
          <p:spPr>
            <a:xfrm>
              <a:off x="-600814" y="1686187"/>
              <a:ext cx="4275192" cy="3355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en-US" sz="1400" b="1" dirty="0" err="1">
                  <a:latin typeface="Verdana" panose="020B0604030504040204" pitchFamily="34" charset="0"/>
                  <a:ea typeface="Verdana" panose="020B0604030504040204" pitchFamily="34" charset="0"/>
                  <a:cs typeface="Verdana" panose="020B0604030504040204" pitchFamily="34" charset="0"/>
                </a:rPr>
                <a:t>Daba</a:t>
              </a:r>
              <a:r>
                <a:rPr lang="en-US" sz="1400" b="1" dirty="0">
                  <a:latin typeface="Verdana" panose="020B0604030504040204" pitchFamily="34" charset="0"/>
                  <a:ea typeface="Verdana" panose="020B0604030504040204" pitchFamily="34" charset="0"/>
                  <a:cs typeface="Verdana" panose="020B0604030504040204" pitchFamily="34" charset="0"/>
                </a:rPr>
                <a:t> un vide</a:t>
              </a:r>
            </a:p>
          </p:txBody>
        </p:sp>
        <p:sp>
          <p:nvSpPr>
            <p:cNvPr id="16" name="Oval 15">
              <a:extLst>
                <a:ext uri="{FF2B5EF4-FFF2-40B4-BE49-F238E27FC236}">
                  <a16:creationId xmlns:a16="http://schemas.microsoft.com/office/drawing/2014/main" id="{5681C02B-21FA-A84D-8917-C7370B41487E}"/>
                </a:ext>
              </a:extLst>
            </p:cNvPr>
            <p:cNvSpPr/>
            <p:nvPr/>
          </p:nvSpPr>
          <p:spPr>
            <a:xfrm>
              <a:off x="3531765" y="1593908"/>
              <a:ext cx="520118" cy="520118"/>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6">
                    <a:lumMod val="75000"/>
                  </a:schemeClr>
                </a:solidFill>
              </a:endParaRPr>
            </a:p>
          </p:txBody>
        </p:sp>
        <p:sp>
          <p:nvSpPr>
            <p:cNvPr id="17" name="Right Triangle 16">
              <a:extLst>
                <a:ext uri="{FF2B5EF4-FFF2-40B4-BE49-F238E27FC236}">
                  <a16:creationId xmlns:a16="http://schemas.microsoft.com/office/drawing/2014/main" id="{177B6B0A-2B1E-184C-8813-B12F60BAAA6F}"/>
                </a:ext>
              </a:extLst>
            </p:cNvPr>
            <p:cNvSpPr/>
            <p:nvPr/>
          </p:nvSpPr>
          <p:spPr>
            <a:xfrm rot="5400000" flipV="1">
              <a:off x="-373663" y="1794600"/>
              <a:ext cx="391188" cy="845481"/>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D96573-A875-5A4A-9E6D-D8A2EF673106}"/>
                </a:ext>
              </a:extLst>
            </p:cNvPr>
            <p:cNvSpPr/>
            <p:nvPr/>
          </p:nvSpPr>
          <p:spPr>
            <a:xfrm>
              <a:off x="-280692" y="2021746"/>
              <a:ext cx="3485287" cy="157079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lv-LV"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iedzīvotāji var dzīvot kvalitatīvā, bioloģiski daudzveidīgā vidē, kurā tiek efektīvi samazināts vides piesārņojums un nodrošināta ilgtspējīga un pārdomāta dabas resursu izmantošana. Latvijas bioloģiskā daudzveidība, ekoloģiskie procesi un unikālās dabas un kultūrvēsturiskās ainavas ir nacionālas un starptautiskas nozīmes bagātība, kas ir priekšnoteikums iedzīvotāju dzīves vides kvalitātei.</a:t>
              </a:r>
              <a:endPar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9" name="Group 18">
            <a:extLst>
              <a:ext uri="{FF2B5EF4-FFF2-40B4-BE49-F238E27FC236}">
                <a16:creationId xmlns:a16="http://schemas.microsoft.com/office/drawing/2014/main" id="{18768452-9A21-9542-9A47-22DA5EB44B4C}"/>
              </a:ext>
            </a:extLst>
          </p:cNvPr>
          <p:cNvGrpSpPr/>
          <p:nvPr/>
        </p:nvGrpSpPr>
        <p:grpSpPr>
          <a:xfrm>
            <a:off x="5716029" y="3873701"/>
            <a:ext cx="5951799" cy="1899301"/>
            <a:chOff x="5924812" y="3642045"/>
            <a:chExt cx="4796815" cy="1706203"/>
          </a:xfrm>
        </p:grpSpPr>
        <p:sp>
          <p:nvSpPr>
            <p:cNvPr id="20" name="Right Triangle 19">
              <a:extLst>
                <a:ext uri="{FF2B5EF4-FFF2-40B4-BE49-F238E27FC236}">
                  <a16:creationId xmlns:a16="http://schemas.microsoft.com/office/drawing/2014/main" id="{E2325150-B425-D64E-8521-3723899EDCFB}"/>
                </a:ext>
              </a:extLst>
            </p:cNvPr>
            <p:cNvSpPr/>
            <p:nvPr/>
          </p:nvSpPr>
          <p:spPr>
            <a:xfrm rot="5400000">
              <a:off x="10224085" y="3963531"/>
              <a:ext cx="391188" cy="603894"/>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37112CC-92BD-3743-BDF3-D63042FF42A9}"/>
                </a:ext>
              </a:extLst>
            </p:cNvPr>
            <p:cNvSpPr/>
            <p:nvPr/>
          </p:nvSpPr>
          <p:spPr>
            <a:xfrm>
              <a:off x="6306597" y="3734324"/>
              <a:ext cx="4415030" cy="335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en-US" sz="1400" b="1" dirty="0" err="1">
                  <a:latin typeface="Verdana" panose="020B0604030504040204" pitchFamily="34" charset="0"/>
                  <a:ea typeface="Verdana" panose="020B0604030504040204" pitchFamily="34" charset="0"/>
                  <a:cs typeface="Verdana" panose="020B0604030504040204" pitchFamily="34" charset="0"/>
                </a:rPr>
                <a:t>Tehnoloģiskā</a:t>
              </a:r>
              <a:r>
                <a:rPr lang="en-US" sz="1400" b="1" dirty="0">
                  <a:latin typeface="Verdana" panose="020B0604030504040204" pitchFamily="34" charset="0"/>
                  <a:ea typeface="Verdana" panose="020B0604030504040204" pitchFamily="34" charset="0"/>
                  <a:cs typeface="Verdana" panose="020B0604030504040204" pitchFamily="34" charset="0"/>
                </a:rPr>
                <a:t> vide un </a:t>
              </a:r>
              <a:r>
                <a:rPr lang="en-US" sz="1400" b="1" dirty="0" err="1">
                  <a:latin typeface="Verdana" panose="020B0604030504040204" pitchFamily="34" charset="0"/>
                  <a:ea typeface="Verdana" panose="020B0604030504040204" pitchFamily="34" charset="0"/>
                  <a:cs typeface="Verdana" panose="020B0604030504040204" pitchFamily="34" charset="0"/>
                </a:rPr>
                <a:t>pakalpojumi</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22" name="Oval 21">
              <a:extLst>
                <a:ext uri="{FF2B5EF4-FFF2-40B4-BE49-F238E27FC236}">
                  <a16:creationId xmlns:a16="http://schemas.microsoft.com/office/drawing/2014/main" id="{5D7A9335-0867-4041-81AA-5C61BFB477B2}"/>
                </a:ext>
              </a:extLst>
            </p:cNvPr>
            <p:cNvSpPr/>
            <p:nvPr/>
          </p:nvSpPr>
          <p:spPr>
            <a:xfrm>
              <a:off x="5924812" y="3642045"/>
              <a:ext cx="520118" cy="520118"/>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5">
                    <a:lumMod val="75000"/>
                  </a:schemeClr>
                </a:solidFill>
              </a:endParaRPr>
            </a:p>
          </p:txBody>
        </p:sp>
        <p:sp>
          <p:nvSpPr>
            <p:cNvPr id="23" name="Rectangle 22">
              <a:extLst>
                <a:ext uri="{FF2B5EF4-FFF2-40B4-BE49-F238E27FC236}">
                  <a16:creationId xmlns:a16="http://schemas.microsoft.com/office/drawing/2014/main" id="{4CF1D65C-0F8B-2345-8172-7853A2303F93}"/>
                </a:ext>
              </a:extLst>
            </p:cNvPr>
            <p:cNvSpPr/>
            <p:nvPr/>
          </p:nvSpPr>
          <p:spPr>
            <a:xfrm>
              <a:off x="6680607" y="4069883"/>
              <a:ext cx="3690796" cy="127836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lv-LV"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infrastruktūras, tehnoloģiju un datu pieejamība, ērti, kvalitatīvi un videi draudzīgi mobilitātes, enerģijas un informācijas pakalpojumi. Dzīves kvalitāte nav iedomājama bez sabiedriskajiem pakalpojumiem, t.sk. pieejama sabiedriskā transporta un transporta infrastruktūras, ilgtspējīgiem un pieejamiem energoresursiem. </a:t>
              </a:r>
              <a:endPar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4" name="Group 23">
            <a:extLst>
              <a:ext uri="{FF2B5EF4-FFF2-40B4-BE49-F238E27FC236}">
                <a16:creationId xmlns:a16="http://schemas.microsoft.com/office/drawing/2014/main" id="{8C65E3C1-CE57-3744-B682-DA334D422C7C}"/>
              </a:ext>
            </a:extLst>
          </p:cNvPr>
          <p:cNvGrpSpPr/>
          <p:nvPr/>
        </p:nvGrpSpPr>
        <p:grpSpPr>
          <a:xfrm>
            <a:off x="5707383" y="2191164"/>
            <a:ext cx="5951800" cy="1409351"/>
            <a:chOff x="5924812" y="3642045"/>
            <a:chExt cx="4681788" cy="1409351"/>
          </a:xfrm>
        </p:grpSpPr>
        <p:sp>
          <p:nvSpPr>
            <p:cNvPr id="25" name="Right Triangle 24">
              <a:extLst>
                <a:ext uri="{FF2B5EF4-FFF2-40B4-BE49-F238E27FC236}">
                  <a16:creationId xmlns:a16="http://schemas.microsoft.com/office/drawing/2014/main" id="{B65D9DE0-E751-BB41-86C5-6B8ED25806DB}"/>
                </a:ext>
              </a:extLst>
            </p:cNvPr>
            <p:cNvSpPr/>
            <p:nvPr/>
          </p:nvSpPr>
          <p:spPr>
            <a:xfrm rot="5400000">
              <a:off x="10116299" y="3970771"/>
              <a:ext cx="391188" cy="589413"/>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65B3B1C-EBDE-7845-95A0-FF975CCF1269}"/>
                </a:ext>
              </a:extLst>
            </p:cNvPr>
            <p:cNvSpPr/>
            <p:nvPr/>
          </p:nvSpPr>
          <p:spPr>
            <a:xfrm>
              <a:off x="6306597" y="3734324"/>
              <a:ext cx="4300003" cy="335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en-US" sz="1400" b="1" dirty="0" err="1">
                  <a:latin typeface="Verdana" panose="020B0604030504040204" pitchFamily="34" charset="0"/>
                  <a:ea typeface="Verdana" panose="020B0604030504040204" pitchFamily="34" charset="0"/>
                  <a:cs typeface="Verdana" panose="020B0604030504040204" pitchFamily="34" charset="0"/>
                </a:rPr>
                <a:t>Mājokļi</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27" name="Oval 26">
              <a:extLst>
                <a:ext uri="{FF2B5EF4-FFF2-40B4-BE49-F238E27FC236}">
                  <a16:creationId xmlns:a16="http://schemas.microsoft.com/office/drawing/2014/main" id="{0D4FC105-9956-2D4A-8233-25C37C48A05C}"/>
                </a:ext>
              </a:extLst>
            </p:cNvPr>
            <p:cNvSpPr/>
            <p:nvPr/>
          </p:nvSpPr>
          <p:spPr>
            <a:xfrm>
              <a:off x="5924812" y="3642045"/>
              <a:ext cx="520118" cy="52011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2">
                    <a:lumMod val="75000"/>
                  </a:schemeClr>
                </a:solidFill>
              </a:endParaRPr>
            </a:p>
          </p:txBody>
        </p:sp>
        <p:sp>
          <p:nvSpPr>
            <p:cNvPr id="28" name="Rectangle 27">
              <a:extLst>
                <a:ext uri="{FF2B5EF4-FFF2-40B4-BE49-F238E27FC236}">
                  <a16:creationId xmlns:a16="http://schemas.microsoft.com/office/drawing/2014/main" id="{CB24CA7E-C5A6-C741-919F-31E161CA206D}"/>
                </a:ext>
              </a:extLst>
            </p:cNvPr>
            <p:cNvSpPr/>
            <p:nvPr/>
          </p:nvSpPr>
          <p:spPr>
            <a:xfrm>
              <a:off x="6680607" y="4069884"/>
              <a:ext cx="3596638" cy="9815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lv-LV"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pienācīgs mājoklis drošā dzīves vidē ir viena no cilvēka pamatvajadzībām, kas saistīta ar nepieciešamību pēc drošības, aizsardzības, privātuma, siltuma. Mūsdienās tas nozīmē mājokli ar ērtībām un sadzīvei nepieciešamajām iekārtām.</a:t>
              </a:r>
              <a:endPar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207517617"/>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7722623"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Kvalitatīva dzīves vide un teritoriju attīstība</a:t>
            </a:r>
          </a:p>
        </p:txBody>
      </p:sp>
      <p:sp>
        <p:nvSpPr>
          <p:cNvPr id="98" name="Rectangle 3"/>
          <p:cNvSpPr txBox="1"/>
          <p:nvPr/>
        </p:nvSpPr>
        <p:spPr>
          <a:xfrm>
            <a:off x="955708" y="507588"/>
            <a:ext cx="1786704"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4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Daba un vide</a:t>
            </a:r>
          </a:p>
        </p:txBody>
      </p:sp>
      <p:grpSp>
        <p:nvGrpSpPr>
          <p:cNvPr id="101" name="Group"/>
          <p:cNvGrpSpPr/>
          <p:nvPr/>
        </p:nvGrpSpPr>
        <p:grpSpPr>
          <a:xfrm>
            <a:off x="968162" y="1013357"/>
            <a:ext cx="3201861" cy="5956983"/>
            <a:chOff x="-2" y="0"/>
            <a:chExt cx="3201860" cy="5956981"/>
          </a:xfrm>
        </p:grpSpPr>
        <p:sp>
          <p:nvSpPr>
            <p:cNvPr id="99" name="Lielākie rīcības virziena IZAICINĀJUMI:…"/>
            <p:cNvSpPr txBox="1"/>
            <p:nvPr/>
          </p:nvSpPr>
          <p:spPr>
            <a:xfrm>
              <a:off x="-2" y="1371116"/>
              <a:ext cx="3201860" cy="45858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pPr>
                <a:defRPr b="1">
                  <a:latin typeface="Verdana"/>
                  <a:ea typeface="Verdana"/>
                  <a:cs typeface="Verdana"/>
                  <a:sym typeface="Verdana"/>
                </a:defRPr>
              </a:pPr>
              <a:endParaRPr dirty="0"/>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Zinātniskā kapacitāte </a:t>
              </a:r>
              <a:r>
                <a:rPr lang="lv-LV"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klimatneitrālu</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 tehnoloģiju jaunradei</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Mežsaimniecības politika un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CO2 piesaistes iespējas</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Meža nozares attīstība /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nodarbinātība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bioloģiskās daudzveidības saglabāšana / </a:t>
              </a:r>
              <a:r>
                <a:rPr lang="lv-LV" sz="1400" i="1" dirty="0">
                  <a:solidFill>
                    <a:schemeClr val="tx1"/>
                  </a:solidFill>
                  <a:latin typeface="Verdana" panose="020B0604030504040204" pitchFamily="34" charset="0"/>
                  <a:ea typeface="Verdana" panose="020B0604030504040204" pitchFamily="34" charset="0"/>
                  <a:cs typeface="Verdana" panose="020B0604030504040204" pitchFamily="34" charset="0"/>
                </a:rPr>
                <a:t>godīgas</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kompensācijas</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Neilgtspējīgs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patēriņš un paradumi</a:t>
              </a:r>
              <a:endPar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1096733" y="0"/>
              <a:ext cx="1008393"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4" name="Group"/>
          <p:cNvGrpSpPr/>
          <p:nvPr/>
        </p:nvGrpSpPr>
        <p:grpSpPr>
          <a:xfrm>
            <a:off x="4569880" y="1013357"/>
            <a:ext cx="2190612" cy="4007950"/>
            <a:chOff x="-84506" y="0"/>
            <a:chExt cx="2190610" cy="4007949"/>
          </a:xfrm>
        </p:grpSpPr>
        <p:sp>
          <p:nvSpPr>
            <p:cNvPr id="102" name="Rīcības virziena INDIKATORI:…"/>
            <p:cNvSpPr txBox="1"/>
            <p:nvPr/>
          </p:nvSpPr>
          <p:spPr>
            <a:xfrm>
              <a:off x="-84506" y="1361075"/>
              <a:ext cx="2190610" cy="26468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defRPr b="1">
                  <a:latin typeface="Verdana"/>
                  <a:ea typeface="Verdana"/>
                  <a:cs typeface="Verdana"/>
                  <a:sym typeface="Verdana"/>
                </a:defRPr>
              </a:pPr>
              <a:r>
                <a:rPr dirty="0" err="1"/>
                <a:t>Rīcības</a:t>
              </a:r>
              <a:r>
                <a:rPr dirty="0"/>
                <a:t> </a:t>
              </a:r>
              <a:r>
                <a:rPr dirty="0" err="1"/>
                <a:t>virziena</a:t>
              </a:r>
              <a:r>
                <a:rPr dirty="0"/>
                <a:t> </a:t>
              </a:r>
              <a:r>
                <a:rPr dirty="0">
                  <a:solidFill>
                    <a:srgbClr val="9D2235"/>
                  </a:solidFill>
                </a:rPr>
                <a:t>INDIKATORI</a:t>
              </a:r>
              <a:r>
                <a:rPr dirty="0"/>
                <a:t>:</a:t>
              </a:r>
              <a:endParaRPr lang="lv-LV" dirty="0"/>
            </a:p>
            <a:p>
              <a:pP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Kopējo SEG emisiju intensitāte pret IKP</a:t>
              </a: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Lauku / meža putnu indekss</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Sadzīves atkritumu pārstrādes līmenis</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3" name="Microscope"/>
            <p:cNvSpPr/>
            <p:nvPr/>
          </p:nvSpPr>
          <p:spPr>
            <a:xfrm>
              <a:off x="674520" y="0"/>
              <a:ext cx="841568"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7" name="Group"/>
          <p:cNvGrpSpPr/>
          <p:nvPr/>
        </p:nvGrpSpPr>
        <p:grpSpPr>
          <a:xfrm>
            <a:off x="7061630" y="987054"/>
            <a:ext cx="4752528" cy="5772280"/>
            <a:chOff x="-813647" y="-87859"/>
            <a:chExt cx="4752524" cy="5772279"/>
          </a:xfrm>
        </p:grpSpPr>
        <p:sp>
          <p:nvSpPr>
            <p:cNvPr id="105" name="Galvenie UZDEVUMI šajā rīcības virzienā:…"/>
            <p:cNvSpPr txBox="1"/>
            <p:nvPr/>
          </p:nvSpPr>
          <p:spPr>
            <a:xfrm>
              <a:off x="-813647" y="1252443"/>
              <a:ext cx="4752524" cy="44319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Tehnoloģiju atklājumi,</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kas aizstāj fosilo kurināmo ar izmaksu efektīviem AER risinājumiem</a:t>
              </a:r>
            </a:p>
            <a:p>
              <a:endParaRPr lang="lv-LV" sz="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Oglekļa dioksīda piesaistes palielināšana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dabas kapitāla ilgtspējīgā apsaimniekošanā</a:t>
              </a:r>
            </a:p>
            <a:p>
              <a:endParaRPr lang="lv-LV" sz="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Pasākumi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atkritumu pārstrādes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palielināšanai, noglabājamo atkritumu samazināšanai un resursu efektīvākai izmantošanai</a:t>
              </a:r>
            </a:p>
            <a:p>
              <a:endParaRPr lang="lv-LV" sz="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Bioloģiskās daudzveidības aizsardzības mērķu noteikšana un dabas vērtību saglabāšana</a:t>
              </a:r>
            </a:p>
            <a:p>
              <a:endParaRPr lang="lv-LV" sz="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Izpratnes veidošana par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paradumu un dzīvesveida maiņas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nepieciešamību</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6" name="Calculator"/>
            <p:cNvSpPr/>
            <p:nvPr/>
          </p:nvSpPr>
          <p:spPr>
            <a:xfrm>
              <a:off x="1043437" y="-87859"/>
              <a:ext cx="719585"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pic>
        <p:nvPicPr>
          <p:cNvPr id="15" name="Picture 6">
            <a:extLst>
              <a:ext uri="{FF2B5EF4-FFF2-40B4-BE49-F238E27FC236}">
                <a16:creationId xmlns:a16="http://schemas.microsoft.com/office/drawing/2014/main" id="{54388224-5092-EC49-9783-06B702767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98" t="-25409" r="-19498" b="-25409"/>
          <a:stretch>
            <a:fillRect/>
          </a:stretch>
        </p:blipFill>
        <p:spPr bwMode="auto">
          <a:xfrm>
            <a:off x="0" y="-26266"/>
            <a:ext cx="944716" cy="100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61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244D32-77AE-034E-854D-5905BE7F0750}"/>
              </a:ext>
            </a:extLst>
          </p:cNvPr>
          <p:cNvSpPr/>
          <p:nvPr/>
        </p:nvSpPr>
        <p:spPr>
          <a:xfrm>
            <a:off x="4994620" y="386023"/>
            <a:ext cx="6587780" cy="18722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AA7A407-51B8-1244-BC7D-457ED176C3D4}"/>
              </a:ext>
            </a:extLst>
          </p:cNvPr>
          <p:cNvSpPr/>
          <p:nvPr/>
        </p:nvSpPr>
        <p:spPr>
          <a:xfrm>
            <a:off x="5036119" y="2425231"/>
            <a:ext cx="6546280" cy="18722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10F3A3-3419-3B47-AB7F-97E973C159FF}"/>
              </a:ext>
            </a:extLst>
          </p:cNvPr>
          <p:cNvSpPr/>
          <p:nvPr/>
        </p:nvSpPr>
        <p:spPr>
          <a:xfrm>
            <a:off x="4992460" y="4551503"/>
            <a:ext cx="6589939" cy="20139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26C54E47-5B81-C746-8D46-D07A58E58632}"/>
              </a:ext>
            </a:extLst>
          </p:cNvPr>
          <p:cNvGrpSpPr/>
          <p:nvPr/>
        </p:nvGrpSpPr>
        <p:grpSpPr>
          <a:xfrm>
            <a:off x="346159" y="312687"/>
            <a:ext cx="11139338" cy="1945588"/>
            <a:chOff x="3918754" y="312687"/>
            <a:chExt cx="6407499" cy="1945588"/>
          </a:xfrm>
        </p:grpSpPr>
        <p:sp>
          <p:nvSpPr>
            <p:cNvPr id="7" name="Rectangle 6">
              <a:extLst>
                <a:ext uri="{FF2B5EF4-FFF2-40B4-BE49-F238E27FC236}">
                  <a16:creationId xmlns:a16="http://schemas.microsoft.com/office/drawing/2014/main" id="{6A54BDC3-62DA-6D43-88D2-A25E38C743BE}"/>
                </a:ext>
              </a:extLst>
            </p:cNvPr>
            <p:cNvSpPr/>
            <p:nvPr/>
          </p:nvSpPr>
          <p:spPr>
            <a:xfrm>
              <a:off x="6562953" y="329077"/>
              <a:ext cx="3763300" cy="1832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4647703-3517-5442-A788-2879AE5E18CB}"/>
                </a:ext>
              </a:extLst>
            </p:cNvPr>
            <p:cNvGrpSpPr/>
            <p:nvPr/>
          </p:nvGrpSpPr>
          <p:grpSpPr>
            <a:xfrm>
              <a:off x="3918754" y="312687"/>
              <a:ext cx="2557767" cy="1945588"/>
              <a:chOff x="3918754" y="312687"/>
              <a:chExt cx="2557767" cy="1945588"/>
            </a:xfrm>
          </p:grpSpPr>
          <p:sp>
            <p:nvSpPr>
              <p:cNvPr id="9" name="Rectangle 8">
                <a:extLst>
                  <a:ext uri="{FF2B5EF4-FFF2-40B4-BE49-F238E27FC236}">
                    <a16:creationId xmlns:a16="http://schemas.microsoft.com/office/drawing/2014/main" id="{30E8A9D3-F47D-C948-A968-E71466868F96}"/>
                  </a:ext>
                </a:extLst>
              </p:cNvPr>
              <p:cNvSpPr/>
              <p:nvPr/>
            </p:nvSpPr>
            <p:spPr>
              <a:xfrm>
                <a:off x="3918754" y="312687"/>
                <a:ext cx="2290627" cy="19455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lv-LV" sz="2800" b="1" dirty="0">
                    <a:solidFill>
                      <a:schemeClr val="bg1"/>
                    </a:solidFill>
                    <a:latin typeface="Verdana" panose="020B0604030504040204" pitchFamily="34" charset="0"/>
                    <a:ea typeface="Verdana" panose="020B0604030504040204" pitchFamily="34" charset="0"/>
                    <a:cs typeface="Verdana" panose="020B0604030504040204" pitchFamily="34" charset="0"/>
                  </a:rPr>
                  <a:t>KAS ir NAP(2027)?</a:t>
                </a:r>
                <a:endPar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US" sz="28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Isosceles Triangle 5">
                <a:extLst>
                  <a:ext uri="{FF2B5EF4-FFF2-40B4-BE49-F238E27FC236}">
                    <a16:creationId xmlns:a16="http://schemas.microsoft.com/office/drawing/2014/main" id="{0707AF6E-F86F-9F47-AA79-6DA2FD7903C6}"/>
                  </a:ext>
                </a:extLst>
              </p:cNvPr>
              <p:cNvSpPr/>
              <p:nvPr/>
            </p:nvSpPr>
            <p:spPr>
              <a:xfrm rot="5400000">
                <a:off x="6175544" y="1166040"/>
                <a:ext cx="323272" cy="278683"/>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2D680F31-D140-D04D-8F27-6E00F5858AE5}"/>
              </a:ext>
            </a:extLst>
          </p:cNvPr>
          <p:cNvGrpSpPr/>
          <p:nvPr/>
        </p:nvGrpSpPr>
        <p:grpSpPr>
          <a:xfrm>
            <a:off x="357807" y="2363611"/>
            <a:ext cx="11127690" cy="1945588"/>
            <a:chOff x="3925454" y="337447"/>
            <a:chExt cx="6400799" cy="1945588"/>
          </a:xfrm>
        </p:grpSpPr>
        <p:sp>
          <p:nvSpPr>
            <p:cNvPr id="12" name="Rectangle 11">
              <a:extLst>
                <a:ext uri="{FF2B5EF4-FFF2-40B4-BE49-F238E27FC236}">
                  <a16:creationId xmlns:a16="http://schemas.microsoft.com/office/drawing/2014/main" id="{577EACCE-E155-BC46-81F2-A6C778DD17C9}"/>
                </a:ext>
              </a:extLst>
            </p:cNvPr>
            <p:cNvSpPr/>
            <p:nvPr/>
          </p:nvSpPr>
          <p:spPr>
            <a:xfrm>
              <a:off x="6592611" y="360245"/>
              <a:ext cx="3733642" cy="1801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ACF766E7-2196-0343-8FCE-98B42263730C}"/>
                </a:ext>
              </a:extLst>
            </p:cNvPr>
            <p:cNvGrpSpPr/>
            <p:nvPr/>
          </p:nvGrpSpPr>
          <p:grpSpPr>
            <a:xfrm>
              <a:off x="3925454" y="337447"/>
              <a:ext cx="2525954" cy="1945588"/>
              <a:chOff x="3925454" y="337447"/>
              <a:chExt cx="2525954" cy="1945588"/>
            </a:xfrm>
          </p:grpSpPr>
          <p:sp>
            <p:nvSpPr>
              <p:cNvPr id="14" name="Rectangle 13">
                <a:extLst>
                  <a:ext uri="{FF2B5EF4-FFF2-40B4-BE49-F238E27FC236}">
                    <a16:creationId xmlns:a16="http://schemas.microsoft.com/office/drawing/2014/main" id="{6EB2478F-BBBA-364A-9490-9F36403ED453}"/>
                  </a:ext>
                </a:extLst>
              </p:cNvPr>
              <p:cNvSpPr/>
              <p:nvPr/>
            </p:nvSpPr>
            <p:spPr>
              <a:xfrm>
                <a:off x="3925454" y="337447"/>
                <a:ext cx="2251938" cy="19455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bg1"/>
                    </a:solidFill>
                    <a:latin typeface="Verdana" panose="020B0604030504040204" pitchFamily="34" charset="0"/>
                    <a:ea typeface="Verdana" panose="020B0604030504040204" pitchFamily="34" charset="0"/>
                    <a:cs typeface="Verdana" panose="020B0604030504040204" pitchFamily="34" charset="0"/>
                  </a:rPr>
                  <a:t>KUR vēlamies </a:t>
                </a:r>
                <a:r>
                  <a:rPr lang="lv-LV" sz="2800" b="1" cap="all" dirty="0">
                    <a:solidFill>
                      <a:schemeClr val="bg1"/>
                    </a:solidFill>
                    <a:latin typeface="Verdana" panose="020B0604030504040204" pitchFamily="34" charset="0"/>
                    <a:ea typeface="Verdana" panose="020B0604030504040204" pitchFamily="34" charset="0"/>
                    <a:cs typeface="Verdana" panose="020B0604030504040204" pitchFamily="34" charset="0"/>
                  </a:rPr>
                  <a:t>nokļūt</a:t>
                </a:r>
                <a:r>
                  <a:rPr lang="lv-LV" sz="28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US" sz="2800" b="1" dirty="0">
                  <a:solidFill>
                    <a:schemeClr val="bg1"/>
                  </a:solidFill>
                </a:endParaRPr>
              </a:p>
            </p:txBody>
          </p:sp>
          <p:sp>
            <p:nvSpPr>
              <p:cNvPr id="15" name="Isosceles Triangle 12">
                <a:extLst>
                  <a:ext uri="{FF2B5EF4-FFF2-40B4-BE49-F238E27FC236}">
                    <a16:creationId xmlns:a16="http://schemas.microsoft.com/office/drawing/2014/main" id="{C4B19CAD-B0EB-1A4F-B8FB-C0D12DE61AB4}"/>
                  </a:ext>
                </a:extLst>
              </p:cNvPr>
              <p:cNvSpPr/>
              <p:nvPr/>
            </p:nvSpPr>
            <p:spPr>
              <a:xfrm rot="5400000">
                <a:off x="6150431" y="1192237"/>
                <a:ext cx="323272" cy="278683"/>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6" name="Group 15">
            <a:extLst>
              <a:ext uri="{FF2B5EF4-FFF2-40B4-BE49-F238E27FC236}">
                <a16:creationId xmlns:a16="http://schemas.microsoft.com/office/drawing/2014/main" id="{B69B8CF4-8C83-1A4E-8E7F-E04752BDD4A2}"/>
              </a:ext>
            </a:extLst>
          </p:cNvPr>
          <p:cNvGrpSpPr/>
          <p:nvPr/>
        </p:nvGrpSpPr>
        <p:grpSpPr>
          <a:xfrm>
            <a:off x="357807" y="4516147"/>
            <a:ext cx="11127688" cy="1953987"/>
            <a:chOff x="3925454" y="233935"/>
            <a:chExt cx="6400798" cy="1953987"/>
          </a:xfrm>
        </p:grpSpPr>
        <p:sp>
          <p:nvSpPr>
            <p:cNvPr id="17" name="Rectangle 16">
              <a:extLst>
                <a:ext uri="{FF2B5EF4-FFF2-40B4-BE49-F238E27FC236}">
                  <a16:creationId xmlns:a16="http://schemas.microsoft.com/office/drawing/2014/main" id="{80B2D9B1-3AD2-BD40-BE9E-675B61BAB6A6}"/>
                </a:ext>
              </a:extLst>
            </p:cNvPr>
            <p:cNvSpPr/>
            <p:nvPr/>
          </p:nvSpPr>
          <p:spPr>
            <a:xfrm>
              <a:off x="6574684" y="233935"/>
              <a:ext cx="3751568" cy="1927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30E53F7-47B7-904D-8D5D-5E77FE80B1A1}"/>
                </a:ext>
              </a:extLst>
            </p:cNvPr>
            <p:cNvGrpSpPr/>
            <p:nvPr/>
          </p:nvGrpSpPr>
          <p:grpSpPr>
            <a:xfrm>
              <a:off x="3925454" y="242334"/>
              <a:ext cx="2561462" cy="1945588"/>
              <a:chOff x="3925454" y="242334"/>
              <a:chExt cx="2561462" cy="1945588"/>
            </a:xfrm>
          </p:grpSpPr>
          <p:sp>
            <p:nvSpPr>
              <p:cNvPr id="19" name="Rectangle 18">
                <a:extLst>
                  <a:ext uri="{FF2B5EF4-FFF2-40B4-BE49-F238E27FC236}">
                    <a16:creationId xmlns:a16="http://schemas.microsoft.com/office/drawing/2014/main" id="{E3390430-51EF-7A40-97EA-01691548B950}"/>
                  </a:ext>
                </a:extLst>
              </p:cNvPr>
              <p:cNvSpPr/>
              <p:nvPr/>
            </p:nvSpPr>
            <p:spPr>
              <a:xfrm>
                <a:off x="3925454" y="242334"/>
                <a:ext cx="2290627" cy="19455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lv-LV" sz="2800" b="1" dirty="0">
                    <a:solidFill>
                      <a:schemeClr val="bg1"/>
                    </a:solidFill>
                    <a:latin typeface="Verdana" panose="020B0604030504040204" pitchFamily="34" charset="0"/>
                    <a:ea typeface="Verdana" panose="020B0604030504040204" pitchFamily="34" charset="0"/>
                    <a:cs typeface="Verdana" panose="020B0604030504040204" pitchFamily="34" charset="0"/>
                  </a:rPr>
                  <a:t>KĀ to </a:t>
                </a:r>
                <a:r>
                  <a:rPr lang="lv-LV" sz="2800" b="1" cap="all" dirty="0">
                    <a:solidFill>
                      <a:schemeClr val="bg1"/>
                    </a:solidFill>
                    <a:latin typeface="Verdana" panose="020B0604030504040204" pitchFamily="34" charset="0"/>
                    <a:ea typeface="Verdana" panose="020B0604030504040204" pitchFamily="34" charset="0"/>
                    <a:cs typeface="Verdana" panose="020B0604030504040204" pitchFamily="34" charset="0"/>
                  </a:rPr>
                  <a:t>sasniegt</a:t>
                </a:r>
                <a:r>
                  <a:rPr lang="lv-LV" sz="28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US" sz="2800" b="1" dirty="0">
                  <a:solidFill>
                    <a:schemeClr val="bg1"/>
                  </a:solidFill>
                </a:endParaRPr>
              </a:p>
              <a:p>
                <a:pPr algn="ctr"/>
                <a:endParaRPr lang="en-US" sz="2800" b="1" dirty="0">
                  <a:solidFill>
                    <a:schemeClr val="bg1"/>
                  </a:solidFill>
                  <a:effectLst>
                    <a:outerShdw blurRad="38100" dist="38100" dir="2700000" algn="tl">
                      <a:srgbClr val="000000">
                        <a:alpha val="43137"/>
                      </a:srgbClr>
                    </a:outerShdw>
                  </a:effectLst>
                </a:endParaRPr>
              </a:p>
            </p:txBody>
          </p:sp>
          <p:sp>
            <p:nvSpPr>
              <p:cNvPr id="20" name="Isosceles Triangle 17">
                <a:extLst>
                  <a:ext uri="{FF2B5EF4-FFF2-40B4-BE49-F238E27FC236}">
                    <a16:creationId xmlns:a16="http://schemas.microsoft.com/office/drawing/2014/main" id="{FBF1BDDC-8E0D-F844-A4F1-659B8FE2F742}"/>
                  </a:ext>
                </a:extLst>
              </p:cNvPr>
              <p:cNvSpPr/>
              <p:nvPr/>
            </p:nvSpPr>
            <p:spPr>
              <a:xfrm rot="5400000">
                <a:off x="6185939" y="1128476"/>
                <a:ext cx="323272" cy="278683"/>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a:extLst>
              <a:ext uri="{FF2B5EF4-FFF2-40B4-BE49-F238E27FC236}">
                <a16:creationId xmlns:a16="http://schemas.microsoft.com/office/drawing/2014/main" id="{0B20FAAB-03B1-6C41-9246-30EE4D0978DF}"/>
              </a:ext>
            </a:extLst>
          </p:cNvPr>
          <p:cNvGrpSpPr/>
          <p:nvPr/>
        </p:nvGrpSpPr>
        <p:grpSpPr>
          <a:xfrm>
            <a:off x="2251309" y="242990"/>
            <a:ext cx="7938370" cy="1857655"/>
            <a:chOff x="4266773" y="854335"/>
            <a:chExt cx="4384352" cy="1045403"/>
          </a:xfrm>
        </p:grpSpPr>
        <p:sp>
          <p:nvSpPr>
            <p:cNvPr id="27" name="TextBox 26">
              <a:extLst>
                <a:ext uri="{FF2B5EF4-FFF2-40B4-BE49-F238E27FC236}">
                  <a16:creationId xmlns:a16="http://schemas.microsoft.com/office/drawing/2014/main" id="{6D58A90C-2A5E-BB48-BDDB-FAA2A2C084A4}"/>
                </a:ext>
              </a:extLst>
            </p:cNvPr>
            <p:cNvSpPr txBox="1"/>
            <p:nvPr/>
          </p:nvSpPr>
          <p:spPr>
            <a:xfrm>
              <a:off x="4266773" y="854335"/>
              <a:ext cx="2937088" cy="461665"/>
            </a:xfrm>
            <a:prstGeom prst="rect">
              <a:avLst/>
            </a:prstGeom>
            <a:noFill/>
          </p:spPr>
          <p:txBody>
            <a:bodyPr wrap="square" lIns="0" rtlCol="0" anchor="b">
              <a:spAutoFit/>
            </a:bodyPr>
            <a:lstStyle/>
            <a:p>
              <a:endParaRPr lang="en-US" sz="2400" b="1" dirty="0"/>
            </a:p>
          </p:txBody>
        </p:sp>
        <p:sp>
          <p:nvSpPr>
            <p:cNvPr id="28" name="TextBox 27">
              <a:extLst>
                <a:ext uri="{FF2B5EF4-FFF2-40B4-BE49-F238E27FC236}">
                  <a16:creationId xmlns:a16="http://schemas.microsoft.com/office/drawing/2014/main" id="{4FD9872B-36D6-2549-BB7C-B3BCEE187AC9}"/>
                </a:ext>
              </a:extLst>
            </p:cNvPr>
            <p:cNvSpPr txBox="1"/>
            <p:nvPr/>
          </p:nvSpPr>
          <p:spPr>
            <a:xfrm>
              <a:off x="5804820" y="1323840"/>
              <a:ext cx="2846305" cy="575898"/>
            </a:xfrm>
            <a:prstGeom prst="rect">
              <a:avLst/>
            </a:prstGeom>
            <a:noFill/>
          </p:spPr>
          <p:txBody>
            <a:bodyPr wrap="square" lIns="0" rIns="0" rtlCol="0" anchor="t">
              <a:spAutoFit/>
            </a:bodyPr>
            <a:lstStyle/>
            <a:p>
              <a:pPr marL="108000" defTabSz="938213" eaLnBrk="0" fontAlgn="base" hangingPunct="0">
                <a:spcBef>
                  <a:spcPct val="0"/>
                </a:spcBef>
                <a:spcAft>
                  <a:spcPts val="1500"/>
                </a:spcAft>
              </a:pPr>
              <a:r>
                <a:rPr lang="lv-LV" sz="1600" cap="all"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Politiska un operacionāla stratēģija – galvenās </a:t>
              </a:r>
              <a:r>
                <a:rPr lang="lv-LV" sz="1600" b="1" cap="all" dirty="0">
                  <a:solidFill>
                    <a:srgbClr val="9D2235"/>
                  </a:solidFill>
                  <a:latin typeface="Verdana" panose="020B0604030504040204" pitchFamily="34" charset="0"/>
                  <a:ea typeface="Verdana" panose="020B0604030504040204" pitchFamily="34" charset="0"/>
                  <a:cs typeface="Verdana" panose="020B0604030504040204" pitchFamily="34" charset="0"/>
                </a:rPr>
                <a:t>izvēles </a:t>
              </a:r>
            </a:p>
            <a:p>
              <a:pPr marL="108000" defTabSz="938213" eaLnBrk="0" fontAlgn="base" hangingPunct="0">
                <a:spcBef>
                  <a:spcPct val="0"/>
                </a:spcBef>
                <a:spcAft>
                  <a:spcPts val="1500"/>
                </a:spcAft>
              </a:pPr>
              <a:r>
                <a:rPr lang="lv-LV" sz="1600" cap="all"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Valsts attīstības</a:t>
              </a:r>
              <a:r>
                <a:rPr lang="lv-LV" sz="1600" cap="all"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lv-LV" sz="1600" b="1" cap="all" dirty="0">
                  <a:solidFill>
                    <a:srgbClr val="9D2235"/>
                  </a:solidFill>
                  <a:latin typeface="Verdana" panose="020B0604030504040204" pitchFamily="34" charset="0"/>
                  <a:ea typeface="Verdana" panose="020B0604030504040204" pitchFamily="34" charset="0"/>
                  <a:cs typeface="Verdana" panose="020B0604030504040204" pitchFamily="34" charset="0"/>
                </a:rPr>
                <a:t>vīzija</a:t>
              </a:r>
              <a:r>
                <a:rPr lang="lv-LV" sz="1600" cap="all"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lv-LV" sz="1600" cap="all"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un </a:t>
              </a:r>
              <a:r>
                <a:rPr lang="lv-LV" sz="1600" cap="all" dirty="0" err="1">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virsmērķis</a:t>
              </a:r>
              <a:endParaRPr lang="lv-LV" sz="1600" cap="all"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9" name="Group 28">
            <a:extLst>
              <a:ext uri="{FF2B5EF4-FFF2-40B4-BE49-F238E27FC236}">
                <a16:creationId xmlns:a16="http://schemas.microsoft.com/office/drawing/2014/main" id="{554939A3-198A-5B4F-941C-73FD28B25FEB}"/>
              </a:ext>
            </a:extLst>
          </p:cNvPr>
          <p:cNvGrpSpPr/>
          <p:nvPr/>
        </p:nvGrpSpPr>
        <p:grpSpPr>
          <a:xfrm>
            <a:off x="2251308" y="2567349"/>
            <a:ext cx="8473193" cy="1483157"/>
            <a:chOff x="4334870" y="984521"/>
            <a:chExt cx="4341650" cy="1483157"/>
          </a:xfrm>
        </p:grpSpPr>
        <p:sp>
          <p:nvSpPr>
            <p:cNvPr id="30" name="TextBox 29">
              <a:extLst>
                <a:ext uri="{FF2B5EF4-FFF2-40B4-BE49-F238E27FC236}">
                  <a16:creationId xmlns:a16="http://schemas.microsoft.com/office/drawing/2014/main" id="{48CA5708-7816-074A-A559-80CCB0996029}"/>
                </a:ext>
              </a:extLst>
            </p:cNvPr>
            <p:cNvSpPr txBox="1"/>
            <p:nvPr/>
          </p:nvSpPr>
          <p:spPr>
            <a:xfrm>
              <a:off x="4334870" y="984521"/>
              <a:ext cx="2937088" cy="461665"/>
            </a:xfrm>
            <a:prstGeom prst="rect">
              <a:avLst/>
            </a:prstGeom>
            <a:noFill/>
          </p:spPr>
          <p:txBody>
            <a:bodyPr wrap="square" lIns="0" rtlCol="0" anchor="b">
              <a:spAutoFit/>
            </a:bodyPr>
            <a:lstStyle/>
            <a:p>
              <a:endParaRPr lang="en-US" sz="2400" b="1" dirty="0"/>
            </a:p>
          </p:txBody>
        </p:sp>
        <p:sp>
          <p:nvSpPr>
            <p:cNvPr id="31" name="TextBox 30">
              <a:extLst>
                <a:ext uri="{FF2B5EF4-FFF2-40B4-BE49-F238E27FC236}">
                  <a16:creationId xmlns:a16="http://schemas.microsoft.com/office/drawing/2014/main" id="{C7E513D7-2F73-C84F-8935-C1CF21A4A6A1}"/>
                </a:ext>
              </a:extLst>
            </p:cNvPr>
            <p:cNvSpPr txBox="1"/>
            <p:nvPr/>
          </p:nvSpPr>
          <p:spPr>
            <a:xfrm>
              <a:off x="5739432" y="1005739"/>
              <a:ext cx="2937088" cy="1461939"/>
            </a:xfrm>
            <a:prstGeom prst="rect">
              <a:avLst/>
            </a:prstGeom>
            <a:noFill/>
          </p:spPr>
          <p:txBody>
            <a:bodyPr wrap="square" lIns="0" rIns="0" rtlCol="0" anchor="t">
              <a:spAutoFit/>
            </a:bodyPr>
            <a:lstStyle/>
            <a:p>
              <a:pPr marL="108000" defTabSz="938213" eaLnBrk="0" fontAlgn="base" hangingPunct="0">
                <a:spcBef>
                  <a:spcPct val="0"/>
                </a:spcBef>
                <a:spcAft>
                  <a:spcPts val="1500"/>
                </a:spcAft>
              </a:pPr>
              <a:r>
                <a:rPr lang="lv-LV" sz="1600" b="1" cap="all" dirty="0">
                  <a:solidFill>
                    <a:srgbClr val="9D2235"/>
                  </a:solidFill>
                  <a:latin typeface="Verdana" panose="020B0604030504040204" pitchFamily="34" charset="0"/>
                  <a:ea typeface="Verdana" panose="020B0604030504040204" pitchFamily="34" charset="0"/>
                  <a:cs typeface="Verdana" panose="020B0604030504040204" pitchFamily="34" charset="0"/>
                </a:rPr>
                <a:t>Prioritātes</a:t>
              </a:r>
              <a:r>
                <a:rPr lang="lv-LV" sz="1600" cap="all" dirty="0">
                  <a:solidFill>
                    <a:srgbClr val="9D2235"/>
                  </a:solidFill>
                  <a:latin typeface="Verdana" panose="020B0604030504040204" pitchFamily="34" charset="0"/>
                  <a:ea typeface="Verdana" panose="020B0604030504040204" pitchFamily="34" charset="0"/>
                  <a:cs typeface="Verdana" panose="020B0604030504040204" pitchFamily="34" charset="0"/>
                </a:rPr>
                <a:t> – </a:t>
              </a:r>
              <a:r>
                <a:rPr lang="lv-LV" sz="1600" b="1" cap="all" dirty="0">
                  <a:solidFill>
                    <a:srgbClr val="9D2235"/>
                  </a:solidFill>
                  <a:latin typeface="Verdana" panose="020B0604030504040204" pitchFamily="34" charset="0"/>
                  <a:ea typeface="Verdana" panose="020B0604030504040204" pitchFamily="34" charset="0"/>
                  <a:cs typeface="Verdana" panose="020B0604030504040204" pitchFamily="34" charset="0"/>
                </a:rPr>
                <a:t>stratēģiskie mērķi </a:t>
              </a:r>
            </a:p>
            <a:p>
              <a:pPr marL="108000" defTabSz="938213" eaLnBrk="0" fontAlgn="base" hangingPunct="0">
                <a:spcBef>
                  <a:spcPct val="0"/>
                </a:spcBef>
                <a:spcAft>
                  <a:spcPts val="1500"/>
                </a:spcAft>
              </a:pPr>
              <a:r>
                <a:rPr lang="lv-LV" sz="1600" cap="all"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Rīcības virzieni/ </a:t>
              </a:r>
              <a:r>
                <a:rPr lang="lv-LV" sz="1600" b="1" cap="all" dirty="0">
                  <a:solidFill>
                    <a:srgbClr val="9D2235"/>
                  </a:solidFill>
                  <a:latin typeface="Verdana" panose="020B0604030504040204" pitchFamily="34" charset="0"/>
                  <a:ea typeface="Verdana" panose="020B0604030504040204" pitchFamily="34" charset="0"/>
                  <a:cs typeface="Verdana" panose="020B0604030504040204" pitchFamily="34" charset="0"/>
                </a:rPr>
                <a:t>uzdevumi</a:t>
              </a:r>
              <a:r>
                <a:rPr lang="lv-LV" sz="1600" b="1" cap="all"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lv-LV" sz="1600" cap="all"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katrā prioritātē </a:t>
              </a:r>
            </a:p>
            <a:p>
              <a:pPr marL="108000" defTabSz="938213" eaLnBrk="0" fontAlgn="base" hangingPunct="0">
                <a:spcBef>
                  <a:spcPct val="0"/>
                </a:spcBef>
                <a:spcAft>
                  <a:spcPts val="1500"/>
                </a:spcAft>
              </a:pPr>
              <a:r>
                <a:rPr lang="lv-LV" sz="1600" cap="all"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Sasniedzamie rīcības virzienu/ politiku </a:t>
              </a:r>
              <a:r>
                <a:rPr lang="lv-LV" sz="1600" b="1" cap="all" dirty="0">
                  <a:solidFill>
                    <a:srgbClr val="9D2235"/>
                  </a:solidFill>
                  <a:latin typeface="Verdana" panose="020B0604030504040204" pitchFamily="34" charset="0"/>
                  <a:ea typeface="Verdana" panose="020B0604030504040204" pitchFamily="34" charset="0"/>
                  <a:cs typeface="Verdana" panose="020B0604030504040204" pitchFamily="34" charset="0"/>
                </a:rPr>
                <a:t>rezultāti</a:t>
              </a:r>
              <a:r>
                <a:rPr lang="lv-LV" sz="1600" b="1" cap="all" dirty="0">
                  <a:solidFill>
                    <a:srgbClr val="C00000"/>
                  </a:solidFill>
                  <a:latin typeface="Verdana" panose="020B0604030504040204" pitchFamily="34" charset="0"/>
                  <a:ea typeface="Verdana" panose="020B0604030504040204" pitchFamily="34" charset="0"/>
                  <a:cs typeface="Verdana" panose="020B0604030504040204" pitchFamily="34" charset="0"/>
                </a:rPr>
                <a:t> </a:t>
              </a:r>
            </a:p>
          </p:txBody>
        </p:sp>
      </p:grpSp>
      <p:grpSp>
        <p:nvGrpSpPr>
          <p:cNvPr id="32" name="Group 31">
            <a:extLst>
              <a:ext uri="{FF2B5EF4-FFF2-40B4-BE49-F238E27FC236}">
                <a16:creationId xmlns:a16="http://schemas.microsoft.com/office/drawing/2014/main" id="{C0AC0532-F9F0-4C41-AF02-E98CA38678C7}"/>
              </a:ext>
            </a:extLst>
          </p:cNvPr>
          <p:cNvGrpSpPr/>
          <p:nvPr/>
        </p:nvGrpSpPr>
        <p:grpSpPr>
          <a:xfrm>
            <a:off x="2143410" y="4414536"/>
            <a:ext cx="8944000" cy="2056196"/>
            <a:chOff x="4346991" y="1001849"/>
            <a:chExt cx="5985240" cy="2056196"/>
          </a:xfrm>
        </p:grpSpPr>
        <p:sp>
          <p:nvSpPr>
            <p:cNvPr id="33" name="TextBox 32">
              <a:extLst>
                <a:ext uri="{FF2B5EF4-FFF2-40B4-BE49-F238E27FC236}">
                  <a16:creationId xmlns:a16="http://schemas.microsoft.com/office/drawing/2014/main" id="{1741BF8D-6315-D041-A632-B433C342F96F}"/>
                </a:ext>
              </a:extLst>
            </p:cNvPr>
            <p:cNvSpPr txBox="1"/>
            <p:nvPr/>
          </p:nvSpPr>
          <p:spPr>
            <a:xfrm>
              <a:off x="4346991" y="1001849"/>
              <a:ext cx="2937088" cy="461665"/>
            </a:xfrm>
            <a:prstGeom prst="rect">
              <a:avLst/>
            </a:prstGeom>
            <a:noFill/>
          </p:spPr>
          <p:txBody>
            <a:bodyPr wrap="square" lIns="0" rtlCol="0" anchor="b">
              <a:spAutoFit/>
            </a:bodyPr>
            <a:lstStyle/>
            <a:p>
              <a:endParaRPr lang="en-US" sz="2400" b="1" dirty="0"/>
            </a:p>
          </p:txBody>
        </p:sp>
        <p:sp>
          <p:nvSpPr>
            <p:cNvPr id="34" name="TextBox 33">
              <a:extLst>
                <a:ext uri="{FF2B5EF4-FFF2-40B4-BE49-F238E27FC236}">
                  <a16:creationId xmlns:a16="http://schemas.microsoft.com/office/drawing/2014/main" id="{4C55B9D0-7D0A-9D4D-AE3D-CCFF51CFD378}"/>
                </a:ext>
              </a:extLst>
            </p:cNvPr>
            <p:cNvSpPr txBox="1"/>
            <p:nvPr/>
          </p:nvSpPr>
          <p:spPr>
            <a:xfrm>
              <a:off x="6234138" y="1103664"/>
              <a:ext cx="4098093" cy="1954381"/>
            </a:xfrm>
            <a:prstGeom prst="rect">
              <a:avLst/>
            </a:prstGeom>
            <a:noFill/>
          </p:spPr>
          <p:txBody>
            <a:bodyPr wrap="square" lIns="0" rIns="0" rtlCol="0" anchor="t">
              <a:spAutoFit/>
            </a:bodyPr>
            <a:lstStyle/>
            <a:p>
              <a:pPr marL="108000" defTabSz="938213" eaLnBrk="0" fontAlgn="base" hangingPunct="0">
                <a:spcBef>
                  <a:spcPct val="0"/>
                </a:spcBef>
                <a:spcAft>
                  <a:spcPts val="1500"/>
                </a:spcAft>
              </a:pPr>
              <a:r>
                <a:rPr lang="lv-LV" sz="1600" cap="all"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Indikatīvie finanšu </a:t>
              </a:r>
              <a:r>
                <a:rPr lang="lv-LV" sz="1600" b="1" cap="all" dirty="0">
                  <a:solidFill>
                    <a:srgbClr val="9D2235"/>
                  </a:solidFill>
                  <a:latin typeface="Verdana" panose="020B0604030504040204" pitchFamily="34" charset="0"/>
                  <a:ea typeface="Verdana" panose="020B0604030504040204" pitchFamily="34" charset="0"/>
                  <a:cs typeface="Verdana" panose="020B0604030504040204" pitchFamily="34" charset="0"/>
                </a:rPr>
                <a:t>ieguldījumi</a:t>
              </a:r>
              <a:r>
                <a:rPr lang="lv-LV" sz="1600" cap="all"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lv-LV" sz="1600" cap="all"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lielie projekti ar KPI/ </a:t>
              </a:r>
              <a:r>
                <a:rPr lang="lv-LV" sz="1600" b="1" cap="all" dirty="0" err="1">
                  <a:solidFill>
                    <a:srgbClr val="9D2235"/>
                  </a:solidFill>
                  <a:latin typeface="Verdana" panose="020B0604030504040204" pitchFamily="34" charset="0"/>
                  <a:ea typeface="Verdana" panose="020B0604030504040204" pitchFamily="34" charset="0"/>
                  <a:cs typeface="Verdana" panose="020B0604030504040204" pitchFamily="34" charset="0"/>
                </a:rPr>
                <a:t>atdeve</a:t>
              </a:r>
              <a:r>
                <a:rPr lang="lv-LV" sz="1600" cap="all"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 tīrā ietekme uz politiku rezultātiem</a:t>
              </a:r>
            </a:p>
            <a:p>
              <a:pPr marL="108000" defTabSz="938213" eaLnBrk="0" fontAlgn="base" hangingPunct="0">
                <a:spcBef>
                  <a:spcPct val="0"/>
                </a:spcBef>
                <a:spcAft>
                  <a:spcPts val="1500"/>
                </a:spcAft>
              </a:pPr>
              <a:r>
                <a:rPr lang="lv-LV" sz="1600" b="1" cap="all" dirty="0">
                  <a:solidFill>
                    <a:srgbClr val="9D2235"/>
                  </a:solidFill>
                  <a:latin typeface="Verdana" panose="020B0604030504040204" pitchFamily="34" charset="0"/>
                  <a:ea typeface="Verdana" panose="020B0604030504040204" pitchFamily="34" charset="0"/>
                  <a:cs typeface="Verdana" panose="020B0604030504040204" pitchFamily="34" charset="0"/>
                </a:rPr>
                <a:t>Atbildīgās</a:t>
              </a:r>
              <a:r>
                <a:rPr lang="lv-LV" sz="1600" cap="all" dirty="0">
                  <a:solidFill>
                    <a:srgbClr val="6CB32B"/>
                  </a:solidFill>
                  <a:latin typeface="Verdana" panose="020B0604030504040204" pitchFamily="34" charset="0"/>
                  <a:ea typeface="Verdana" panose="020B0604030504040204" pitchFamily="34" charset="0"/>
                  <a:cs typeface="Verdana" panose="020B0604030504040204" pitchFamily="34" charset="0"/>
                </a:rPr>
                <a:t> </a:t>
              </a:r>
              <a:r>
                <a:rPr lang="lv-LV" sz="1600" cap="all"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institūcijas</a:t>
              </a:r>
            </a:p>
            <a:p>
              <a:pPr marL="108000" defTabSz="938213" eaLnBrk="0" fontAlgn="base" hangingPunct="0">
                <a:spcBef>
                  <a:spcPct val="0"/>
                </a:spcBef>
                <a:spcAft>
                  <a:spcPts val="1500"/>
                </a:spcAft>
              </a:pPr>
              <a:r>
                <a:rPr lang="lv-LV" sz="1600" b="1" cap="all" dirty="0">
                  <a:solidFill>
                    <a:srgbClr val="9D2235"/>
                  </a:solidFill>
                  <a:latin typeface="Verdana" panose="020B0604030504040204" pitchFamily="34" charset="0"/>
                  <a:ea typeface="Verdana" panose="020B0604030504040204" pitchFamily="34" charset="0"/>
                  <a:cs typeface="Verdana" panose="020B0604030504040204" pitchFamily="34" charset="0"/>
                </a:rPr>
                <a:t>Īstenošanas</a:t>
              </a:r>
              <a:r>
                <a:rPr lang="lv-LV" sz="1600" cap="all"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 </a:t>
              </a:r>
              <a:r>
                <a:rPr lang="lv-LV" sz="1600" cap="all" dirty="0">
                  <a:latin typeface="Verdana" panose="020B0604030504040204" pitchFamily="34" charset="0"/>
                  <a:ea typeface="Verdana" panose="020B0604030504040204" pitchFamily="34" charset="0"/>
                  <a:cs typeface="Verdana" panose="020B0604030504040204" pitchFamily="34" charset="0"/>
                </a:rPr>
                <a:t>uzraudzības</a:t>
              </a:r>
              <a:r>
                <a:rPr lang="lv-LV" sz="1600" cap="all" dirty="0">
                  <a:solidFill>
                    <a:srgbClr val="6CB32B"/>
                  </a:solidFill>
                  <a:latin typeface="Verdana" panose="020B0604030504040204" pitchFamily="34" charset="0"/>
                  <a:ea typeface="Verdana" panose="020B0604030504040204" pitchFamily="34" charset="0"/>
                  <a:cs typeface="Verdana" panose="020B0604030504040204" pitchFamily="34" charset="0"/>
                </a:rPr>
                <a:t> </a:t>
              </a:r>
              <a:r>
                <a:rPr lang="lv-LV" sz="1600" cap="all"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un novērtēšanas process  </a:t>
              </a:r>
            </a:p>
          </p:txBody>
        </p:sp>
      </p:grpSp>
      <p:pic>
        <p:nvPicPr>
          <p:cNvPr id="39" name="Graphic 38" descr="Bullseye">
            <a:extLst>
              <a:ext uri="{FF2B5EF4-FFF2-40B4-BE49-F238E27FC236}">
                <a16:creationId xmlns:a16="http://schemas.microsoft.com/office/drawing/2014/main" id="{A5051B2A-C3A1-6049-BCB4-8F814A93845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0182" y="3245364"/>
            <a:ext cx="914400" cy="914400"/>
          </a:xfrm>
          <a:prstGeom prst="rect">
            <a:avLst/>
          </a:prstGeom>
        </p:spPr>
      </p:pic>
      <p:pic>
        <p:nvPicPr>
          <p:cNvPr id="40" name="Graphic 39" descr="Head with Gears">
            <a:extLst>
              <a:ext uri="{FF2B5EF4-FFF2-40B4-BE49-F238E27FC236}">
                <a16:creationId xmlns:a16="http://schemas.microsoft.com/office/drawing/2014/main" id="{84A2FCB2-33BF-294B-8F8A-1FCC546AAA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43393" y="1224673"/>
            <a:ext cx="914400" cy="914400"/>
          </a:xfrm>
          <a:prstGeom prst="rect">
            <a:avLst/>
          </a:prstGeom>
        </p:spPr>
      </p:pic>
      <p:pic>
        <p:nvPicPr>
          <p:cNvPr id="41" name="Graphic 40" descr="Lightbulb">
            <a:extLst>
              <a:ext uri="{FF2B5EF4-FFF2-40B4-BE49-F238E27FC236}">
                <a16:creationId xmlns:a16="http://schemas.microsoft.com/office/drawing/2014/main" id="{A375C965-F85A-4542-9EC5-344860460FD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30210" y="5377002"/>
            <a:ext cx="914400" cy="914400"/>
          </a:xfrm>
          <a:prstGeom prst="rect">
            <a:avLst/>
          </a:prstGeom>
        </p:spPr>
      </p:pic>
    </p:spTree>
    <p:extLst>
      <p:ext uri="{BB962C8B-B14F-4D97-AF65-F5344CB8AC3E}">
        <p14:creationId xmlns:p14="http://schemas.microsoft.com/office/powerpoint/2010/main" val="24256670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up)">
                                      <p:cBhvr>
                                        <p:cTn id="12" dur="500"/>
                                        <p:tgtEl>
                                          <p:spTgt spid="26"/>
                                        </p:tgtEl>
                                      </p:cBhvr>
                                    </p:animEffect>
                                  </p:childTnLst>
                                </p:cTn>
                              </p:par>
                              <p:par>
                                <p:cTn id="13" presetID="12" presetClass="entr" presetSubtype="4"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p:tgtEl>
                                          <p:spTgt spid="40"/>
                                        </p:tgtEl>
                                        <p:attrNameLst>
                                          <p:attrName>ppt_y</p:attrName>
                                        </p:attrNameLst>
                                      </p:cBhvr>
                                      <p:tavLst>
                                        <p:tav tm="0">
                                          <p:val>
                                            <p:strVal val="#ppt_y+#ppt_h*1.125000"/>
                                          </p:val>
                                        </p:tav>
                                        <p:tav tm="100000">
                                          <p:val>
                                            <p:strVal val="#ppt_y"/>
                                          </p:val>
                                        </p:tav>
                                      </p:tavLst>
                                    </p:anim>
                                    <p:animEffect transition="in" filter="wipe(up)">
                                      <p:cBhvr>
                                        <p:cTn id="16" dur="500"/>
                                        <p:tgtEl>
                                          <p:spTgt spid="40"/>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par>
                          <p:cTn id="21" fill="hold">
                            <p:stCondLst>
                              <p:cond delay="500"/>
                            </p:stCondLst>
                            <p:childTnLst>
                              <p:par>
                                <p:cTn id="22" presetID="12" presetClass="entr" presetSubtype="4"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p:tgtEl>
                                          <p:spTgt spid="39"/>
                                        </p:tgtEl>
                                        <p:attrNameLst>
                                          <p:attrName>ppt_y</p:attrName>
                                        </p:attrNameLst>
                                      </p:cBhvr>
                                      <p:tavLst>
                                        <p:tav tm="0">
                                          <p:val>
                                            <p:strVal val="#ppt_y+#ppt_h*1.125000"/>
                                          </p:val>
                                        </p:tav>
                                        <p:tav tm="100000">
                                          <p:val>
                                            <p:strVal val="#ppt_y"/>
                                          </p:val>
                                        </p:tav>
                                      </p:tavLst>
                                    </p:anim>
                                    <p:animEffect transition="in" filter="wipe(up)">
                                      <p:cBhvr>
                                        <p:cTn id="25" dur="500"/>
                                        <p:tgtEl>
                                          <p:spTgt spid="39"/>
                                        </p:tgtEl>
                                      </p:cBhvr>
                                    </p:animEffect>
                                  </p:childTnLst>
                                </p:cTn>
                              </p:par>
                              <p:par>
                                <p:cTn id="26" presetID="1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ppt_y</p:attrName>
                                        </p:attrNameLst>
                                      </p:cBhvr>
                                      <p:tavLst>
                                        <p:tav tm="0">
                                          <p:val>
                                            <p:strVal val="#ppt_y+#ppt_h*1.125000"/>
                                          </p:val>
                                        </p:tav>
                                        <p:tav tm="100000">
                                          <p:val>
                                            <p:strVal val="#ppt_y"/>
                                          </p:val>
                                        </p:tav>
                                      </p:tavLst>
                                    </p:anim>
                                    <p:animEffect transition="in" filter="wipe(up)">
                                      <p:cBhvr>
                                        <p:cTn id="29" dur="500"/>
                                        <p:tgtEl>
                                          <p:spTgt spid="11"/>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p:tgtEl>
                                          <p:spTgt spid="3"/>
                                        </p:tgtEl>
                                        <p:attrNameLst>
                                          <p:attrName>ppt_y</p:attrName>
                                        </p:attrNameLst>
                                      </p:cBhvr>
                                      <p:tavLst>
                                        <p:tav tm="0">
                                          <p:val>
                                            <p:strVal val="#ppt_y+#ppt_h*1.125000"/>
                                          </p:val>
                                        </p:tav>
                                        <p:tav tm="100000">
                                          <p:val>
                                            <p:strVal val="#ppt_y"/>
                                          </p:val>
                                        </p:tav>
                                      </p:tavLst>
                                    </p:anim>
                                    <p:animEffect transition="in" filter="wipe(up)">
                                      <p:cBhvr>
                                        <p:cTn id="33" dur="500"/>
                                        <p:tgtEl>
                                          <p:spTgt spid="3"/>
                                        </p:tgtEl>
                                      </p:cBhvr>
                                    </p:animEffect>
                                  </p:childTnLst>
                                </p:cTn>
                              </p:par>
                              <p:par>
                                <p:cTn id="34" presetID="12" presetClass="entr" presetSubtype="4"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p:tgtEl>
                                          <p:spTgt spid="29"/>
                                        </p:tgtEl>
                                        <p:attrNameLst>
                                          <p:attrName>ppt_y</p:attrName>
                                        </p:attrNameLst>
                                      </p:cBhvr>
                                      <p:tavLst>
                                        <p:tav tm="0">
                                          <p:val>
                                            <p:strVal val="#ppt_y+#ppt_h*1.125000"/>
                                          </p:val>
                                        </p:tav>
                                        <p:tav tm="100000">
                                          <p:val>
                                            <p:strVal val="#ppt_y"/>
                                          </p:val>
                                        </p:tav>
                                      </p:tavLst>
                                    </p:anim>
                                    <p:animEffect transition="in" filter="wipe(up)">
                                      <p:cBhvr>
                                        <p:cTn id="37" dur="500"/>
                                        <p:tgtEl>
                                          <p:spTgt spid="29"/>
                                        </p:tgtEl>
                                      </p:cBhvr>
                                    </p:animEffect>
                                  </p:childTnLst>
                                </p:cTn>
                              </p:par>
                            </p:childTnLst>
                          </p:cTn>
                        </p:par>
                        <p:par>
                          <p:cTn id="38" fill="hold">
                            <p:stCondLst>
                              <p:cond delay="1000"/>
                            </p:stCondLst>
                            <p:childTnLst>
                              <p:par>
                                <p:cTn id="39" presetID="12" presetClass="entr" presetSubtype="4"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p:tgtEl>
                                          <p:spTgt spid="32"/>
                                        </p:tgtEl>
                                        <p:attrNameLst>
                                          <p:attrName>ppt_y</p:attrName>
                                        </p:attrNameLst>
                                      </p:cBhvr>
                                      <p:tavLst>
                                        <p:tav tm="0">
                                          <p:val>
                                            <p:strVal val="#ppt_y+#ppt_h*1.125000"/>
                                          </p:val>
                                        </p:tav>
                                        <p:tav tm="100000">
                                          <p:val>
                                            <p:strVal val="#ppt_y"/>
                                          </p:val>
                                        </p:tav>
                                      </p:tavLst>
                                    </p:anim>
                                    <p:animEffect transition="in" filter="wipe(up)">
                                      <p:cBhvr>
                                        <p:cTn id="42" dur="500"/>
                                        <p:tgtEl>
                                          <p:spTgt spid="32"/>
                                        </p:tgtEl>
                                      </p:cBhvr>
                                    </p:animEffect>
                                  </p:childTnLst>
                                </p:cTn>
                              </p:par>
                              <p:par>
                                <p:cTn id="43" presetID="12" presetClass="entr" presetSubtype="4"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p:tgtEl>
                                          <p:spTgt spid="41"/>
                                        </p:tgtEl>
                                        <p:attrNameLst>
                                          <p:attrName>ppt_y</p:attrName>
                                        </p:attrNameLst>
                                      </p:cBhvr>
                                      <p:tavLst>
                                        <p:tav tm="0">
                                          <p:val>
                                            <p:strVal val="#ppt_y+#ppt_h*1.125000"/>
                                          </p:val>
                                        </p:tav>
                                        <p:tav tm="100000">
                                          <p:val>
                                            <p:strVal val="#ppt_y"/>
                                          </p:val>
                                        </p:tav>
                                      </p:tavLst>
                                    </p:anim>
                                    <p:animEffect transition="in" filter="wipe(up)">
                                      <p:cBhvr>
                                        <p:cTn id="46" dur="500"/>
                                        <p:tgtEl>
                                          <p:spTgt spid="41"/>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p:tgtEl>
                                          <p:spTgt spid="4"/>
                                        </p:tgtEl>
                                        <p:attrNameLst>
                                          <p:attrName>ppt_y</p:attrName>
                                        </p:attrNameLst>
                                      </p:cBhvr>
                                      <p:tavLst>
                                        <p:tav tm="0">
                                          <p:val>
                                            <p:strVal val="#ppt_y+#ppt_h*1.125000"/>
                                          </p:val>
                                        </p:tav>
                                        <p:tav tm="100000">
                                          <p:val>
                                            <p:strVal val="#ppt_y"/>
                                          </p:val>
                                        </p:tav>
                                      </p:tavLst>
                                    </p:anim>
                                    <p:animEffect transition="in" filter="wipe(up)">
                                      <p:cBhvr>
                                        <p:cTn id="50" dur="500"/>
                                        <p:tgtEl>
                                          <p:spTgt spid="4"/>
                                        </p:tgtEl>
                                      </p:cBhvr>
                                    </p:animEffect>
                                  </p:childTnLst>
                                </p:cTn>
                              </p:par>
                              <p:par>
                                <p:cTn id="51" presetID="12" presetClass="entr" presetSubtype="4"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p:tgtEl>
                                          <p:spTgt spid="16"/>
                                        </p:tgtEl>
                                        <p:attrNameLst>
                                          <p:attrName>ppt_y</p:attrName>
                                        </p:attrNameLst>
                                      </p:cBhvr>
                                      <p:tavLst>
                                        <p:tav tm="0">
                                          <p:val>
                                            <p:strVal val="#ppt_y+#ppt_h*1.125000"/>
                                          </p:val>
                                        </p:tav>
                                        <p:tav tm="100000">
                                          <p:val>
                                            <p:strVal val="#ppt_y"/>
                                          </p:val>
                                        </p:tav>
                                      </p:tavLst>
                                    </p:anim>
                                    <p:animEffect transition="in" filter="wipe(up)">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7722623"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Kvalitatīva dzīves vide un teritoriju attīstība</a:t>
            </a:r>
          </a:p>
        </p:txBody>
      </p:sp>
      <p:sp>
        <p:nvSpPr>
          <p:cNvPr id="98" name="Rectangle 3"/>
          <p:cNvSpPr txBox="1"/>
          <p:nvPr/>
        </p:nvSpPr>
        <p:spPr>
          <a:xfrm>
            <a:off x="955708" y="507588"/>
            <a:ext cx="4531045"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4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Tehnoloģiskā vide un pakalpojumi</a:t>
            </a:r>
          </a:p>
        </p:txBody>
      </p:sp>
      <p:grpSp>
        <p:nvGrpSpPr>
          <p:cNvPr id="101" name="Group"/>
          <p:cNvGrpSpPr/>
          <p:nvPr/>
        </p:nvGrpSpPr>
        <p:grpSpPr>
          <a:xfrm>
            <a:off x="511728" y="899061"/>
            <a:ext cx="3658295" cy="6818240"/>
            <a:chOff x="-456436" y="0"/>
            <a:chExt cx="3658294" cy="6818238"/>
          </a:xfrm>
        </p:grpSpPr>
        <p:sp>
          <p:nvSpPr>
            <p:cNvPr id="99" name="Lielākie rīcības virziena IZAICINĀJUMI:…"/>
            <p:cNvSpPr txBox="1"/>
            <p:nvPr/>
          </p:nvSpPr>
          <p:spPr>
            <a:xfrm>
              <a:off x="-456436" y="1155155"/>
              <a:ext cx="3658294" cy="56630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pPr>
                <a:defRPr b="1">
                  <a:latin typeface="Verdana"/>
                  <a:ea typeface="Verdana"/>
                  <a:cs typeface="Verdana"/>
                  <a:sym typeface="Verdana"/>
                </a:defRPr>
              </a:pPr>
              <a:endParaRPr dirty="0"/>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Nevienmērīga infrastruktūras pieejamība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uzņēmējdarbības vietās un apdzīvotās teritorijās (autoceļu kvalitāte, digitālās, ETL uzlādes) </a:t>
              </a:r>
            </a:p>
            <a:p>
              <a:pPr marL="285750" indent="-285750">
                <a:buFont typeface="Arial" panose="020B0604020202020204" pitchFamily="34" charset="0"/>
                <a:buChar char="•"/>
              </a:pP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Nepieciešamība nodrošināt kvalitatīvus valsts un pašvaldību pakalpojumus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maza blīvuma apdzīvotības apstākļos</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285750" indent="-285750">
                <a:buFont typeface="Arial" panose="020B0604020202020204" pitchFamily="34" charset="0"/>
                <a:buChar char="•"/>
              </a:pP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Potenciāls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lokāliem </a:t>
              </a:r>
              <a:r>
                <a:rPr lang="lv-LV"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energoapdādes</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 risinājumiem, aprites ekonomika</a:t>
              </a:r>
            </a:p>
            <a:p>
              <a:endParaRPr lang="lv-LV" sz="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Emisiju</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ietilpīgi ražošanas līdzekļi un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autoparks</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1096734" y="0"/>
              <a:ext cx="874246" cy="992239"/>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4" name="Group"/>
          <p:cNvGrpSpPr/>
          <p:nvPr/>
        </p:nvGrpSpPr>
        <p:grpSpPr>
          <a:xfrm>
            <a:off x="4569880" y="833749"/>
            <a:ext cx="2190612" cy="5160003"/>
            <a:chOff x="-84506" y="0"/>
            <a:chExt cx="2190610" cy="5160002"/>
          </a:xfrm>
        </p:grpSpPr>
        <p:sp>
          <p:nvSpPr>
            <p:cNvPr id="102" name="Rīcības virziena INDIKATORI:…"/>
            <p:cNvSpPr txBox="1"/>
            <p:nvPr/>
          </p:nvSpPr>
          <p:spPr>
            <a:xfrm>
              <a:off x="-84506" y="1220467"/>
              <a:ext cx="2190610" cy="39395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dirty="0" err="1"/>
                <a:t>Rīcības</a:t>
              </a:r>
              <a:r>
                <a:rPr dirty="0"/>
                <a:t> </a:t>
              </a:r>
              <a:r>
                <a:rPr dirty="0" err="1"/>
                <a:t>virziena</a:t>
              </a:r>
              <a:r>
                <a:rPr dirty="0"/>
                <a:t> </a:t>
              </a:r>
              <a:r>
                <a:rPr dirty="0">
                  <a:solidFill>
                    <a:srgbClr val="9D2235"/>
                  </a:solidFill>
                </a:rPr>
                <a:t>INDIKATORI</a:t>
              </a:r>
              <a:r>
                <a:rPr dirty="0"/>
                <a:t>:</a:t>
              </a:r>
              <a:endParaRPr lang="lv-LV" dirty="0"/>
            </a:p>
            <a:p>
              <a:pP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Transporta infrastruktūras indekss </a:t>
              </a:r>
            </a:p>
            <a:p>
              <a:pPr marL="285750" indent="-285750">
                <a:buFont typeface="Arial" panose="020B0604020202020204" pitchFamily="34" charset="0"/>
                <a:buChar char="•"/>
              </a:pP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Ceļu satiksmes negadījumos bojā gājušo skaits</a:t>
              </a:r>
            </a:p>
            <a:p>
              <a:pPr marL="285750" indent="-285750">
                <a:buFont typeface="Arial" panose="020B0604020202020204" pitchFamily="34" charset="0"/>
                <a:buChar char="•"/>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Enerģijas </a:t>
              </a:r>
              <a:r>
                <a:rPr lang="lv-LV"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trilemmas</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indekss</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Digitālas ekonomikas un sabiedrības indekss</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3" name="Microscope"/>
            <p:cNvSpPr/>
            <p:nvPr/>
          </p:nvSpPr>
          <p:spPr>
            <a:xfrm>
              <a:off x="674521" y="0"/>
              <a:ext cx="696335" cy="992239"/>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7" name="Group"/>
          <p:cNvGrpSpPr/>
          <p:nvPr/>
        </p:nvGrpSpPr>
        <p:grpSpPr>
          <a:xfrm>
            <a:off x="7061630" y="848266"/>
            <a:ext cx="4752528" cy="5647876"/>
            <a:chOff x="-813647" y="-87859"/>
            <a:chExt cx="4752524" cy="5647875"/>
          </a:xfrm>
        </p:grpSpPr>
        <p:sp>
          <p:nvSpPr>
            <p:cNvPr id="105" name="Galvenie UZDEVUMI šajā rīcības virzienā:…"/>
            <p:cNvSpPr txBox="1"/>
            <p:nvPr/>
          </p:nvSpPr>
          <p:spPr>
            <a:xfrm>
              <a:off x="-813647" y="974150"/>
              <a:ext cx="4752524" cy="45858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sz="800" dirty="0">
                <a:solidFill>
                  <a:srgbClr val="FFFFFF"/>
                </a:solidFill>
              </a:endParaRPr>
            </a:p>
            <a:p>
              <a:pPr marL="285750" indent="-285750" algn="just">
                <a:buFont typeface="Arial" panose="020B0604020202020204" pitchFamily="34" charset="0"/>
                <a:buChar char="•"/>
              </a:pPr>
              <a:r>
                <a:rPr lang="lv-LV" sz="1200" b="1" dirty="0">
                  <a:solidFill>
                    <a:schemeClr val="tx1"/>
                  </a:solidFill>
                  <a:latin typeface="Verdana" panose="020B0604030504040204" pitchFamily="34" charset="0"/>
                  <a:ea typeface="Verdana" panose="020B0604030504040204" pitchFamily="34" charset="0"/>
                  <a:cs typeface="Verdana" panose="020B0604030504040204" pitchFamily="34" charset="0"/>
                </a:rPr>
                <a:t>Efektīvs sabiedriskā transporta tīkls</a:t>
              </a:r>
              <a:r>
                <a:rPr lang="lv-LV" sz="1200" dirty="0">
                  <a:latin typeface="Verdana" panose="020B0604030504040204" pitchFamily="34" charset="0"/>
                  <a:ea typeface="Verdana" panose="020B0604030504040204" pitchFamily="34" charset="0"/>
                  <a:cs typeface="Verdana" panose="020B0604030504040204" pitchFamily="34" charset="0"/>
                </a:rPr>
                <a:t> – princips </a:t>
              </a:r>
              <a:r>
                <a:rPr lang="lv-LV" sz="1200" b="1" dirty="0">
                  <a:latin typeface="Verdana" panose="020B0604030504040204" pitchFamily="34" charset="0"/>
                  <a:ea typeface="Verdana" panose="020B0604030504040204" pitchFamily="34" charset="0"/>
                  <a:cs typeface="Verdana" panose="020B0604030504040204" pitchFamily="34" charset="0"/>
                </a:rPr>
                <a:t>«</a:t>
              </a:r>
              <a:r>
                <a:rPr lang="lv-LV" sz="1200" b="1" dirty="0">
                  <a:solidFill>
                    <a:schemeClr val="tx1"/>
                  </a:solidFill>
                  <a:latin typeface="Verdana" panose="020B0604030504040204" pitchFamily="34" charset="0"/>
                  <a:ea typeface="Verdana" panose="020B0604030504040204" pitchFamily="34" charset="0"/>
                  <a:cs typeface="Verdana" panose="020B0604030504040204" pitchFamily="34" charset="0"/>
                </a:rPr>
                <a:t>dzelzceļš kā mugurkauls»</a:t>
              </a:r>
              <a:r>
                <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rPr>
                <a:t>; Rīgas un </a:t>
              </a:r>
              <a:r>
                <a:rPr lang="lv-LV" sz="1200" dirty="0">
                  <a:latin typeface="Verdana" panose="020B0604030504040204" pitchFamily="34" charset="0"/>
                  <a:ea typeface="Verdana" panose="020B0604030504040204" pitchFamily="34" charset="0"/>
                  <a:cs typeface="Verdana" panose="020B0604030504040204" pitchFamily="34" charset="0"/>
                </a:rPr>
                <a:t>Pierīgas sadarbība; risinājumi </a:t>
              </a:r>
              <a:r>
                <a:rPr lang="lv-LV" sz="1200" b="1" dirty="0">
                  <a:latin typeface="Verdana" panose="020B0604030504040204" pitchFamily="34" charset="0"/>
                  <a:ea typeface="Verdana" panose="020B0604030504040204" pitchFamily="34" charset="0"/>
                  <a:cs typeface="Verdana" panose="020B0604030504040204" pitchFamily="34" charset="0"/>
                </a:rPr>
                <a:t>integrēta sabiedriskā transporta tīkla funkcionalitātei</a:t>
              </a:r>
              <a:endParaRPr lang="lv-LV" sz="12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endParaRPr lang="lv-LV" sz="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lv-LV" sz="1200" b="1" dirty="0">
                  <a:latin typeface="Verdana" panose="020B0604030504040204" pitchFamily="34" charset="0"/>
                  <a:ea typeface="Verdana" panose="020B0604030504040204" pitchFamily="34" charset="0"/>
                  <a:cs typeface="Verdana" panose="020B0604030504040204" pitchFamily="34" charset="0"/>
                </a:rPr>
                <a:t>Ceļu un ielu drošība </a:t>
              </a:r>
              <a:r>
                <a:rPr lang="lv-LV" sz="1200" dirty="0">
                  <a:latin typeface="Verdana" panose="020B0604030504040204" pitchFamily="34" charset="0"/>
                  <a:ea typeface="Verdana" panose="020B0604030504040204" pitchFamily="34" charset="0"/>
                  <a:cs typeface="Verdana" panose="020B0604030504040204" pitchFamily="34" charset="0"/>
                </a:rPr>
                <a:t>-  lielu transporta plūsmu novirzīšana no apdzīvotām vietām; autoceļu un ielu infrastruktūras būvniecība; </a:t>
              </a: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endParaRPr lang="lv-LV" sz="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lv-LV" sz="1200" b="1" dirty="0">
                  <a:latin typeface="Verdana" panose="020B0604030504040204" pitchFamily="34" charset="0"/>
                  <a:ea typeface="Verdana" panose="020B0604030504040204" pitchFamily="34" charset="0"/>
                  <a:cs typeface="Verdana" panose="020B0604030504040204" pitchFamily="34" charset="0"/>
                </a:rPr>
                <a:t>S</a:t>
              </a:r>
              <a:r>
                <a:rPr lang="lv-LV" sz="1200" b="1" dirty="0">
                  <a:solidFill>
                    <a:schemeClr val="tx1"/>
                  </a:solidFill>
                  <a:latin typeface="Verdana" panose="020B0604030504040204" pitchFamily="34" charset="0"/>
                  <a:ea typeface="Verdana" panose="020B0604030504040204" pitchFamily="34" charset="0"/>
                  <a:cs typeface="Verdana" panose="020B0604030504040204" pitchFamily="34" charset="0"/>
                </a:rPr>
                <a:t>tarptautiskā savienojamība un tranzīta konkurētspēja</a:t>
              </a:r>
              <a:r>
                <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lv-LV" sz="1200" i="1" dirty="0" err="1">
                  <a:solidFill>
                    <a:schemeClr val="tx1"/>
                  </a:solidFill>
                  <a:latin typeface="Verdana" panose="020B0604030504040204" pitchFamily="34" charset="0"/>
                  <a:ea typeface="Verdana" panose="020B0604030504040204" pitchFamily="34" charset="0"/>
                  <a:cs typeface="Verdana" panose="020B0604030504040204" pitchFamily="34" charset="0"/>
                </a:rPr>
                <a:t>Rail</a:t>
              </a:r>
              <a:r>
                <a:rPr lang="lv-LV" sz="1200" i="1" dirty="0">
                  <a:solidFill>
                    <a:schemeClr val="tx1"/>
                  </a:solidFill>
                  <a:latin typeface="Verdana" panose="020B0604030504040204" pitchFamily="34" charset="0"/>
                  <a:ea typeface="Verdana" panose="020B0604030504040204" pitchFamily="34" charset="0"/>
                  <a:cs typeface="Verdana" panose="020B0604030504040204" pitchFamily="34" charset="0"/>
                </a:rPr>
                <a:t> Baltica </a:t>
              </a:r>
              <a:r>
                <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rPr>
                <a:t>projekts; Rīga - multimodāls transporta centrs un moderns Z-Eiropas aviācijas mezgls</a:t>
              </a:r>
            </a:p>
            <a:p>
              <a:pPr algn="just"/>
              <a:endParaRPr lang="lv-LV" sz="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lv-LV" sz="1200" b="1" dirty="0">
                  <a:latin typeface="Verdana" panose="020B0604030504040204" pitchFamily="34" charset="0"/>
                  <a:ea typeface="Verdana" panose="020B0604030504040204" pitchFamily="34" charset="0"/>
                  <a:cs typeface="Verdana" panose="020B0604030504040204" pitchFamily="34" charset="0"/>
                </a:rPr>
                <a:t>Valsts un pašvaldību e-</a:t>
              </a:r>
              <a:r>
                <a:rPr lang="lv-LV" sz="1200" b="1" dirty="0">
                  <a:solidFill>
                    <a:schemeClr val="tx1"/>
                  </a:solidFill>
                  <a:latin typeface="Verdana" panose="020B0604030504040204" pitchFamily="34" charset="0"/>
                  <a:ea typeface="Verdana" panose="020B0604030504040204" pitchFamily="34" charset="0"/>
                  <a:cs typeface="Verdana" panose="020B0604030504040204" pitchFamily="34" charset="0"/>
                </a:rPr>
                <a:t>pakalpojumi</a:t>
              </a:r>
              <a:r>
                <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rPr>
                <a:t> -  principa </a:t>
              </a:r>
              <a:r>
                <a:rPr lang="lv-LV" sz="1200" b="1" dirty="0">
                  <a:solidFill>
                    <a:schemeClr val="tx1"/>
                  </a:solidFill>
                  <a:latin typeface="Verdana" panose="020B0604030504040204" pitchFamily="34" charset="0"/>
                  <a:ea typeface="Verdana" panose="020B0604030504040204" pitchFamily="34" charset="0"/>
                  <a:cs typeface="Verdana" panose="020B0604030504040204" pitchFamily="34" charset="0"/>
                </a:rPr>
                <a:t>«digitāls pēc noklusējuma» ieviešana;</a:t>
              </a:r>
              <a:r>
                <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rPr>
                <a:t> IKT procesu centralizācija; atvērtība privātā sektora risinājumiem</a:t>
              </a:r>
            </a:p>
            <a:p>
              <a:pPr algn="just"/>
              <a:endParaRPr lang="lv-LV" sz="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lv-LV" sz="1200" b="1" dirty="0">
                  <a:latin typeface="Verdana" panose="020B0604030504040204" pitchFamily="34" charset="0"/>
                  <a:ea typeface="Verdana" panose="020B0604030504040204" pitchFamily="34" charset="0"/>
                  <a:cs typeface="Verdana" panose="020B0604030504040204" pitchFamily="34" charset="0"/>
                </a:rPr>
                <a:t>Enerģijas pieejamība </a:t>
              </a:r>
              <a:r>
                <a:rPr lang="lv-LV" sz="1200" dirty="0">
                  <a:latin typeface="Verdana" panose="020B0604030504040204" pitchFamily="34" charset="0"/>
                  <a:ea typeface="Verdana" panose="020B0604030504040204" pitchFamily="34" charset="0"/>
                  <a:cs typeface="Verdana" panose="020B0604030504040204" pitchFamily="34" charset="0"/>
                </a:rPr>
                <a:t>- Baltijas elektrotīklu sinhronizācija un gāzes vienotā tirgus izveide, atbalsts mājsaimniecību enerģētikas mikroprojektiem enerģijas ražošanai pašu patēriņam; </a:t>
              </a:r>
              <a:r>
                <a:rPr lang="lv-LV" sz="1200" b="1" dirty="0">
                  <a:latin typeface="Verdana" panose="020B0604030504040204" pitchFamily="34" charset="0"/>
                  <a:ea typeface="Verdana" panose="020B0604030504040204" pitchFamily="34" charset="0"/>
                  <a:cs typeface="Verdana" panose="020B0604030504040204" pitchFamily="34" charset="0"/>
                </a:rPr>
                <a:t>energoefektivitāte.</a:t>
              </a:r>
              <a:endParaRPr lang="en-US" sz="12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6" name="Calculator"/>
            <p:cNvSpPr/>
            <p:nvPr/>
          </p:nvSpPr>
          <p:spPr>
            <a:xfrm>
              <a:off x="1043437" y="-87859"/>
              <a:ext cx="657990" cy="841746"/>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pic>
        <p:nvPicPr>
          <p:cNvPr id="15" name="Picture 6">
            <a:extLst>
              <a:ext uri="{FF2B5EF4-FFF2-40B4-BE49-F238E27FC236}">
                <a16:creationId xmlns:a16="http://schemas.microsoft.com/office/drawing/2014/main" id="{54388224-5092-EC49-9783-06B702767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498" t="-25409" r="-19498" b="-25409"/>
          <a:stretch>
            <a:fillRect/>
          </a:stretch>
        </p:blipFill>
        <p:spPr bwMode="auto">
          <a:xfrm>
            <a:off x="0" y="-26266"/>
            <a:ext cx="944716" cy="100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190159"/>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7722623"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Kvalitatīva dzīves vide un teritoriju attīstība</a:t>
            </a:r>
          </a:p>
        </p:txBody>
      </p:sp>
      <p:sp>
        <p:nvSpPr>
          <p:cNvPr id="98" name="Rectangle 3"/>
          <p:cNvSpPr txBox="1"/>
          <p:nvPr/>
        </p:nvSpPr>
        <p:spPr>
          <a:xfrm>
            <a:off x="955708" y="507588"/>
            <a:ext cx="4050144"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4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Līdzsvarota reģionālā attīstība</a:t>
            </a:r>
          </a:p>
        </p:txBody>
      </p:sp>
      <p:grpSp>
        <p:nvGrpSpPr>
          <p:cNvPr id="101" name="Group"/>
          <p:cNvGrpSpPr/>
          <p:nvPr/>
        </p:nvGrpSpPr>
        <p:grpSpPr>
          <a:xfrm>
            <a:off x="234892" y="1013357"/>
            <a:ext cx="3935131" cy="5883714"/>
            <a:chOff x="-733272" y="0"/>
            <a:chExt cx="3935130" cy="5883712"/>
          </a:xfrm>
        </p:grpSpPr>
        <p:sp>
          <p:nvSpPr>
            <p:cNvPr id="99" name="Lielākie rīcības virziena IZAICINĀJUMI:…"/>
            <p:cNvSpPr txBox="1"/>
            <p:nvPr/>
          </p:nvSpPr>
          <p:spPr>
            <a:xfrm>
              <a:off x="-733272" y="1205513"/>
              <a:ext cx="3935130" cy="46781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pPr>
                <a:defRPr b="1">
                  <a:latin typeface="Verdana"/>
                  <a:ea typeface="Verdana"/>
                  <a:cs typeface="Verdana"/>
                  <a:sym typeface="Verdana"/>
                </a:defRPr>
              </a:pPr>
              <a:endParaRPr dirty="0"/>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Maz inovatīvu un tehnoloģiski ietilpīgu uzņēmējdarbības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formu reģionos</a:t>
              </a:r>
            </a:p>
            <a:p>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Sabiedrības novecošanās un iedzīvotāju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migrācija uz attīstības centriem</a:t>
              </a:r>
            </a:p>
            <a:p>
              <a:pPr marL="285750" indent="-285750">
                <a:buFont typeface="Arial" panose="020B0604020202020204" pitchFamily="34" charset="0"/>
                <a:buChar char="•"/>
              </a:pP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Vājas digitālās </a:t>
              </a:r>
              <a:r>
                <a:rPr lang="lv-LV"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pamatprasmes</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Nepietiekama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attīstības centru un to attālāko teritoriju </a:t>
              </a:r>
              <a:r>
                <a:rPr lang="lv-LV" sz="1400" i="1" dirty="0">
                  <a:solidFill>
                    <a:schemeClr val="tx1"/>
                  </a:solidFill>
                  <a:latin typeface="Verdana" panose="020B0604030504040204" pitchFamily="34" charset="0"/>
                  <a:ea typeface="Verdana" panose="020B0604030504040204" pitchFamily="34" charset="0"/>
                  <a:cs typeface="Verdana" panose="020B0604030504040204" pitchFamily="34" charset="0"/>
                </a:rPr>
                <a:t>ekonomikas </a:t>
              </a:r>
              <a:r>
                <a:rPr lang="lv-LV" sz="1400" b="1" i="1" dirty="0">
                  <a:solidFill>
                    <a:schemeClr val="tx1"/>
                  </a:solidFill>
                  <a:latin typeface="Verdana" panose="020B0604030504040204" pitchFamily="34" charset="0"/>
                  <a:ea typeface="Verdana" panose="020B0604030504040204" pitchFamily="34" charset="0"/>
                  <a:cs typeface="Verdana" panose="020B0604030504040204" pitchFamily="34" charset="0"/>
                </a:rPr>
                <a:t>sadarbības</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 veidošana</a:t>
              </a:r>
            </a:p>
            <a:p>
              <a:pPr marL="285750" indent="-285750">
                <a:buFont typeface="Arial" panose="020B0604020202020204" pitchFamily="34" charset="0"/>
                <a:buChar char="•"/>
              </a:pP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Perifēriju iztukšošanās / valsts </a:t>
              </a:r>
              <a:r>
                <a:rPr lang="lv-LV" sz="1400" dirty="0">
                  <a:latin typeface="Verdana" panose="020B0604030504040204" pitchFamily="34" charset="0"/>
                  <a:ea typeface="Verdana" panose="020B0604030504040204" pitchFamily="34" charset="0"/>
                  <a:cs typeface="Verdana" panose="020B0604030504040204" pitchFamily="34" charset="0"/>
                </a:rPr>
                <a:t>ilgtspēja</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1096733" y="0"/>
              <a:ext cx="1008393"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4" name="Group"/>
          <p:cNvGrpSpPr/>
          <p:nvPr/>
        </p:nvGrpSpPr>
        <p:grpSpPr>
          <a:xfrm>
            <a:off x="4244829" y="1013357"/>
            <a:ext cx="2515663" cy="5777665"/>
            <a:chOff x="-409557" y="0"/>
            <a:chExt cx="2515661" cy="5777664"/>
          </a:xfrm>
        </p:grpSpPr>
        <p:sp>
          <p:nvSpPr>
            <p:cNvPr id="102" name="Rīcības virziena INDIKATORI:…"/>
            <p:cNvSpPr txBox="1"/>
            <p:nvPr/>
          </p:nvSpPr>
          <p:spPr>
            <a:xfrm>
              <a:off x="-409557" y="1361075"/>
              <a:ext cx="2515661" cy="44165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Rīcības</a:t>
              </a:r>
              <a:r>
                <a:rPr dirty="0"/>
                <a:t> </a:t>
              </a:r>
              <a:r>
                <a:rPr dirty="0" err="1"/>
                <a:t>virziena</a:t>
              </a:r>
              <a:r>
                <a:rPr dirty="0"/>
                <a:t> </a:t>
              </a:r>
              <a:r>
                <a:rPr dirty="0">
                  <a:solidFill>
                    <a:srgbClr val="9D2235"/>
                  </a:solidFill>
                </a:rPr>
                <a:t>INDIKATORI</a:t>
              </a:r>
              <a:r>
                <a:rPr dirty="0"/>
                <a:t>:</a:t>
              </a:r>
              <a:endParaRPr lang="lv-LV" dirty="0"/>
            </a:p>
            <a:p>
              <a:pPr>
                <a:defRPr b="1">
                  <a:latin typeface="Verdana"/>
                  <a:ea typeface="Verdana"/>
                  <a:cs typeface="Verdana"/>
                  <a:sym typeface="Verdana"/>
                </a:defRPr>
              </a:pPr>
              <a:endParaRPr sz="800" dirty="0">
                <a:solidFill>
                  <a:srgbClr val="FFFFFF"/>
                </a:solidFill>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Kopējā pievienotā vērtība statist. reģionos, īpatsvars</a:t>
              </a:r>
            </a:p>
            <a:p>
              <a:endPar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Bruto mēneša vid. darba samaksa reģionos, 4 mazāk </a:t>
              </a:r>
              <a:r>
                <a:rPr lang="lv-LV"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attīst</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reģionu vid. līmenis pret augstāk attīstīto reģionu </a:t>
              </a:r>
            </a:p>
            <a:p>
              <a:pPr marL="285750" indent="-285750">
                <a:buFont typeface="Arial" panose="020B0604020202020204" pitchFamily="34" charset="0"/>
                <a:buChar char="•"/>
              </a:pPr>
              <a:endParaRPr lang="lv-LV" sz="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Nefinanšu</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investīciju piesaiste reģionos, 4 mazāk </a:t>
              </a:r>
              <a:r>
                <a:rPr lang="lv-LV"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attīst</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reģionu vid. līmenis pret augstāk attīstīto reģionu</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3" name="Microscope"/>
            <p:cNvSpPr/>
            <p:nvPr/>
          </p:nvSpPr>
          <p:spPr>
            <a:xfrm>
              <a:off x="674520" y="0"/>
              <a:ext cx="841568"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7" name="Group"/>
          <p:cNvGrpSpPr/>
          <p:nvPr/>
        </p:nvGrpSpPr>
        <p:grpSpPr>
          <a:xfrm>
            <a:off x="7061630" y="987054"/>
            <a:ext cx="4752528" cy="5635371"/>
            <a:chOff x="-813647" y="-87859"/>
            <a:chExt cx="4752524" cy="5635370"/>
          </a:xfrm>
        </p:grpSpPr>
        <p:sp>
          <p:nvSpPr>
            <p:cNvPr id="105" name="Galvenie UZDEVUMI šajā rīcības virzienā:…"/>
            <p:cNvSpPr txBox="1"/>
            <p:nvPr/>
          </p:nvSpPr>
          <p:spPr>
            <a:xfrm>
              <a:off x="-813647" y="1146311"/>
              <a:ext cx="4752524" cy="44012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Atbalsts uzņēmējdarbībai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mobilitātei un infrastruktūrai, jaunām darbavietām, sadarbība,  administratīvā sloga mazināšana, atbalstoša nodokļu sistēma</a:t>
              </a:r>
            </a:p>
            <a:p>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Reģionālās izaugsmes fonds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mērķtiecīgiem ieguldījumiem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kopējiem reģiona projektiem</a:t>
              </a:r>
            </a:p>
            <a:p>
              <a:pPr marL="285750" indent="-285750">
                <a:buFont typeface="Arial" panose="020B0604020202020204" pitchFamily="34" charset="0"/>
                <a:buChar char="•"/>
              </a:pPr>
              <a:endParaRPr lang="lv-LV" sz="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Plānošanas reģionu/pašvaldību sadarbība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pilsētas un lauku telpas mijiedarbība, sabiedriskā transporta risinājumi,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koplietošanas infrastruktūra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(t.sk. ceļi), komunālie pakalpojumi</a:t>
              </a:r>
            </a:p>
            <a:p>
              <a:pPr marL="285750" indent="-285750">
                <a:buFont typeface="Arial" panose="020B0604020202020204" pitchFamily="34" charset="0"/>
                <a:buChar char="•"/>
              </a:pPr>
              <a:endParaRPr lang="lv-LV" sz="8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Pašvaldību efektivitāte </a:t>
              </a:r>
              <a:r>
                <a:rPr lang="lv-LV" sz="1400" dirty="0">
                  <a:latin typeface="Verdana" panose="020B0604030504040204" pitchFamily="34" charset="0"/>
                  <a:ea typeface="Verdana" panose="020B0604030504040204" pitchFamily="34" charset="0"/>
                  <a:cs typeface="Verdana" panose="020B0604030504040204" pitchFamily="34" charset="0"/>
                </a:rPr>
                <a:t>- alternatīvi risinājumi pakalpojumu sniegšanai attālās apdzīvotās vietās, e-pakalpojumi</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6" name="Calculator"/>
            <p:cNvSpPr/>
            <p:nvPr/>
          </p:nvSpPr>
          <p:spPr>
            <a:xfrm>
              <a:off x="1043437" y="-87859"/>
              <a:ext cx="719585"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pic>
        <p:nvPicPr>
          <p:cNvPr id="15" name="Picture 6">
            <a:extLst>
              <a:ext uri="{FF2B5EF4-FFF2-40B4-BE49-F238E27FC236}">
                <a16:creationId xmlns:a16="http://schemas.microsoft.com/office/drawing/2014/main" id="{54388224-5092-EC49-9783-06B702767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98" t="-25409" r="-19498" b="-25409"/>
          <a:stretch>
            <a:fillRect/>
          </a:stretch>
        </p:blipFill>
        <p:spPr bwMode="auto">
          <a:xfrm>
            <a:off x="0" y="-26266"/>
            <a:ext cx="944716" cy="100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060305"/>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7722623"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Kvalitatīva dzīves vide un teritoriju attīstība</a:t>
            </a:r>
          </a:p>
        </p:txBody>
      </p:sp>
      <p:sp>
        <p:nvSpPr>
          <p:cNvPr id="98" name="Rectangle 3"/>
          <p:cNvSpPr txBox="1"/>
          <p:nvPr/>
        </p:nvSpPr>
        <p:spPr>
          <a:xfrm>
            <a:off x="955708" y="507588"/>
            <a:ext cx="1028483"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4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Mājokļi</a:t>
            </a:r>
          </a:p>
        </p:txBody>
      </p:sp>
      <p:grpSp>
        <p:nvGrpSpPr>
          <p:cNvPr id="101" name="Group"/>
          <p:cNvGrpSpPr/>
          <p:nvPr/>
        </p:nvGrpSpPr>
        <p:grpSpPr>
          <a:xfrm>
            <a:off x="968162" y="1013357"/>
            <a:ext cx="3201861" cy="5649206"/>
            <a:chOff x="-2" y="0"/>
            <a:chExt cx="3201860" cy="5649204"/>
          </a:xfrm>
        </p:grpSpPr>
        <p:sp>
          <p:nvSpPr>
            <p:cNvPr id="99" name="Lielākie rīcības virziena IZAICINĀJUMI:…"/>
            <p:cNvSpPr txBox="1"/>
            <p:nvPr/>
          </p:nvSpPr>
          <p:spPr>
            <a:xfrm>
              <a:off x="-2" y="1371116"/>
              <a:ext cx="3201860" cy="42780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pPr>
                <a:defRPr b="1">
                  <a:latin typeface="Verdana"/>
                  <a:ea typeface="Verdana"/>
                  <a:cs typeface="Verdana"/>
                  <a:sym typeface="Verdana"/>
                </a:defRPr>
              </a:pPr>
              <a:endParaRPr dirty="0"/>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Nepietiekams finansējums zemu ekspluatācijas un būvniecības izmaksu sociālo mājokļu būvniecībai</a:t>
              </a:r>
            </a:p>
            <a:p>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Zema</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dzīvojamo ēku energoefektivitāte</a:t>
              </a:r>
            </a:p>
            <a:p>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Mājokļu drošība un kvalitāte/ </a:t>
              </a:r>
              <a:r>
                <a:rPr lang="lv-LV" sz="1400" b="1" dirty="0">
                  <a:latin typeface="Verdana" panose="020B0604030504040204" pitchFamily="34" charset="0"/>
                  <a:ea typeface="Verdana" panose="020B0604030504040204" pitchFamily="34" charset="0"/>
                  <a:cs typeface="Verdana" panose="020B0604030504040204" pitchFamily="34" charset="0"/>
                </a:rPr>
                <a:t>fonda atjaunošanās ātrums</a:t>
              </a:r>
              <a:endPar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Mājokļu </a:t>
              </a:r>
              <a:r>
                <a:rPr lang="lv-LV" sz="1400" b="1" dirty="0">
                  <a:latin typeface="Verdana" panose="020B0604030504040204" pitchFamily="34" charset="0"/>
                  <a:ea typeface="Verdana" panose="020B0604030504040204" pitchFamily="34" charset="0"/>
                  <a:cs typeface="Verdana" panose="020B0604030504040204" pitchFamily="34" charset="0"/>
                </a:rPr>
                <a:t>īres tirgus labāka funkcionēšana</a:t>
              </a:r>
              <a:endPar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1096733" y="0"/>
              <a:ext cx="1008393"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4" name="Group"/>
          <p:cNvGrpSpPr/>
          <p:nvPr/>
        </p:nvGrpSpPr>
        <p:grpSpPr>
          <a:xfrm>
            <a:off x="4569880" y="1013357"/>
            <a:ext cx="2190612" cy="5977719"/>
            <a:chOff x="-84506" y="0"/>
            <a:chExt cx="2190610" cy="5977718"/>
          </a:xfrm>
        </p:grpSpPr>
        <p:sp>
          <p:nvSpPr>
            <p:cNvPr id="102" name="Rīcības virziena INDIKATORI:…"/>
            <p:cNvSpPr txBox="1"/>
            <p:nvPr/>
          </p:nvSpPr>
          <p:spPr>
            <a:xfrm>
              <a:off x="-84506" y="1361075"/>
              <a:ext cx="2190610" cy="46166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defRPr b="1">
                  <a:latin typeface="Verdana"/>
                  <a:ea typeface="Verdana"/>
                  <a:cs typeface="Verdana"/>
                  <a:sym typeface="Verdana"/>
                </a:defRPr>
              </a:pPr>
              <a:r>
                <a:rPr dirty="0" err="1"/>
                <a:t>Rīcības</a:t>
              </a:r>
              <a:r>
                <a:rPr dirty="0"/>
                <a:t> </a:t>
              </a:r>
              <a:r>
                <a:rPr dirty="0" err="1"/>
                <a:t>virziena</a:t>
              </a:r>
              <a:r>
                <a:rPr dirty="0"/>
                <a:t> </a:t>
              </a:r>
              <a:r>
                <a:rPr dirty="0">
                  <a:solidFill>
                    <a:srgbClr val="9D2235"/>
                  </a:solidFill>
                </a:rPr>
                <a:t>INDIKATORI</a:t>
              </a:r>
              <a:r>
                <a:rPr dirty="0"/>
                <a:t>:</a:t>
              </a:r>
              <a:endParaRPr lang="lv-LV" dirty="0"/>
            </a:p>
            <a:p>
              <a:pP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Personas, kas reģistrētas pašvaldības palīdz. reģistrā mājokļa jaut. risināšanai</a:t>
              </a:r>
            </a:p>
            <a:p>
              <a:pPr marL="285750" indent="-285750">
                <a:buFont typeface="Arial" panose="020B0604020202020204" pitchFamily="34" charset="0"/>
                <a:buChar char="•"/>
              </a:pPr>
              <a:endParaRPr lang="lv-LV"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Atjaunoto mājokļu daudzums gadā (% no visiem)</a:t>
              </a:r>
            </a:p>
            <a:p>
              <a:endParaRPr lang="lv-LV"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Ekspluatācijā pieņemto jauno dzīvokļu skaits</a:t>
              </a:r>
            </a:p>
            <a:p>
              <a:pPr marL="285750" indent="-285750">
                <a:buFont typeface="Arial" panose="020B0604020202020204" pitchFamily="34" charset="0"/>
                <a:buChar char="•"/>
              </a:pPr>
              <a:endPar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350" dirty="0">
                  <a:solidFill>
                    <a:schemeClr val="tx1"/>
                  </a:solidFill>
                  <a:latin typeface="Verdana" panose="020B0604030504040204" pitchFamily="34" charset="0"/>
                  <a:ea typeface="Verdana" panose="020B0604030504040204" pitchFamily="34" charset="0"/>
                  <a:cs typeface="Verdana" panose="020B0604030504040204" pitchFamily="34" charset="0"/>
                </a:rPr>
                <a:t>Dzīvokļu īpašumu skaits, kuriem uzlabota energoefektivitāte</a:t>
              </a:r>
              <a:endParaRPr lang="en-US" sz="135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3" name="Microscope"/>
            <p:cNvSpPr/>
            <p:nvPr/>
          </p:nvSpPr>
          <p:spPr>
            <a:xfrm>
              <a:off x="674520" y="0"/>
              <a:ext cx="841568"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7" name="Group"/>
          <p:cNvGrpSpPr/>
          <p:nvPr/>
        </p:nvGrpSpPr>
        <p:grpSpPr>
          <a:xfrm>
            <a:off x="7061630" y="815610"/>
            <a:ext cx="4752528" cy="6170118"/>
            <a:chOff x="-813647" y="-87859"/>
            <a:chExt cx="4752524" cy="6170117"/>
          </a:xfrm>
        </p:grpSpPr>
        <p:sp>
          <p:nvSpPr>
            <p:cNvPr id="105" name="Galvenie UZDEVUMI šajā rīcības virzienā:…"/>
            <p:cNvSpPr txBox="1"/>
            <p:nvPr/>
          </p:nvSpPr>
          <p:spPr>
            <a:xfrm>
              <a:off x="-813647" y="1157838"/>
              <a:ext cx="4752524" cy="49244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sz="800" dirty="0">
                <a:solidFill>
                  <a:srgbClr val="FFFFFF"/>
                </a:solidFill>
              </a:endParaRPr>
            </a:p>
            <a:p>
              <a:pPr marL="285750" indent="-285750">
                <a:buFont typeface="Arial" panose="020B0604020202020204" pitchFamily="34" charset="0"/>
                <a:buChar char="•"/>
              </a:pPr>
              <a:r>
                <a:rPr lang="lv-LV" sz="1300" b="1" dirty="0">
                  <a:solidFill>
                    <a:schemeClr val="tx1"/>
                  </a:solidFill>
                  <a:latin typeface="Verdana" panose="020B0604030504040204" pitchFamily="34" charset="0"/>
                  <a:ea typeface="Verdana" panose="020B0604030504040204" pitchFamily="34" charset="0"/>
                  <a:cs typeface="Verdana" panose="020B0604030504040204" pitchFamily="34" charset="0"/>
                </a:rPr>
                <a:t>Sociālo mājokļu</a:t>
              </a:r>
              <a:r>
                <a:rPr lang="lv-LV" sz="1300" dirty="0">
                  <a:solidFill>
                    <a:schemeClr val="tx1"/>
                  </a:solidFill>
                  <a:latin typeface="Verdana" panose="020B0604030504040204" pitchFamily="34" charset="0"/>
                  <a:ea typeface="Verdana" panose="020B0604030504040204" pitchFamily="34" charset="0"/>
                  <a:cs typeface="Verdana" panose="020B0604030504040204" pitchFamily="34" charset="0"/>
                </a:rPr>
                <a:t> atjaunošana un jaunu mājokļu būvniecība un a</a:t>
              </a:r>
              <a:r>
                <a:rPr lang="lv-LV" sz="1300" b="1" dirty="0">
                  <a:solidFill>
                    <a:schemeClr val="tx1"/>
                  </a:solidFill>
                  <a:latin typeface="Verdana" panose="020B0604030504040204" pitchFamily="34" charset="0"/>
                  <a:ea typeface="Verdana" panose="020B0604030504040204" pitchFamily="34" charset="0"/>
                  <a:cs typeface="Verdana" panose="020B0604030504040204" pitchFamily="34" charset="0"/>
                </a:rPr>
                <a:t>tbalsts maznodrošinātām personām </a:t>
              </a:r>
              <a:r>
                <a:rPr lang="lv-LV" sz="1300" dirty="0">
                  <a:solidFill>
                    <a:schemeClr val="tx1"/>
                  </a:solidFill>
                  <a:latin typeface="Verdana" panose="020B0604030504040204" pitchFamily="34" charset="0"/>
                  <a:ea typeface="Verdana" panose="020B0604030504040204" pitchFamily="34" charset="0"/>
                  <a:cs typeface="Verdana" panose="020B0604030504040204" pitchFamily="34" charset="0"/>
                </a:rPr>
                <a:t>dzīvesvietas maiņai nodarbinātības uzlabošanā </a:t>
              </a:r>
            </a:p>
            <a:p>
              <a:pPr marL="285750" indent="-285750">
                <a:buFont typeface="Arial" panose="020B0604020202020204" pitchFamily="34" charset="0"/>
                <a:buChar char="•"/>
              </a:pPr>
              <a:endParaRPr lang="lv-LV" sz="13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300" b="1" dirty="0">
                  <a:solidFill>
                    <a:schemeClr val="tx1"/>
                  </a:solidFill>
                  <a:latin typeface="Verdana" panose="020B0604030504040204" pitchFamily="34" charset="0"/>
                  <a:ea typeface="Verdana" panose="020B0604030504040204" pitchFamily="34" charset="0"/>
                  <a:cs typeface="Verdana" panose="020B0604030504040204" pitchFamily="34" charset="0"/>
                </a:rPr>
                <a:t>Atbalsts ģimenēm ar bērniem </a:t>
              </a:r>
              <a:r>
                <a:rPr lang="lv-LV" sz="1300" dirty="0">
                  <a:solidFill>
                    <a:schemeClr val="tx1"/>
                  </a:solidFill>
                  <a:latin typeface="Verdana" panose="020B0604030504040204" pitchFamily="34" charset="0"/>
                  <a:ea typeface="Verdana" panose="020B0604030504040204" pitchFamily="34" charset="0"/>
                  <a:cs typeface="Verdana" panose="020B0604030504040204" pitchFamily="34" charset="0"/>
                </a:rPr>
                <a:t>mājokļu iegādei vai būvniecībai</a:t>
              </a:r>
            </a:p>
            <a:p>
              <a:pPr marL="285750" indent="-285750">
                <a:buFont typeface="Arial" panose="020B0604020202020204" pitchFamily="34" charset="0"/>
                <a:buChar char="•"/>
              </a:pPr>
              <a:endParaRPr lang="lv-LV" sz="13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300" b="1" dirty="0">
                  <a:latin typeface="Verdana" panose="020B0604030504040204" pitchFamily="34" charset="0"/>
                  <a:ea typeface="Verdana" panose="020B0604030504040204" pitchFamily="34" charset="0"/>
                  <a:cs typeface="Verdana" panose="020B0604030504040204" pitchFamily="34" charset="0"/>
                </a:rPr>
                <a:t>Finanšu instruments</a:t>
              </a:r>
              <a:r>
                <a:rPr lang="lv-LV" sz="1300" dirty="0">
                  <a:latin typeface="Verdana" panose="020B0604030504040204" pitchFamily="34" charset="0"/>
                  <a:ea typeface="Verdana" panose="020B0604030504040204" pitchFamily="34" charset="0"/>
                  <a:cs typeface="Verdana" panose="020B0604030504040204" pitchFamily="34" charset="0"/>
                </a:rPr>
                <a:t> zemu izmaksu mājokļu būvniecībai, t.sk. mehānisms un normatīvais regulējums, kas veicinātu bezpeļņas vai zemas-peļņas īres māju būvniecību</a:t>
              </a:r>
            </a:p>
            <a:p>
              <a:pPr marL="285750" indent="-285750">
                <a:buFont typeface="Arial" panose="020B0604020202020204" pitchFamily="34" charset="0"/>
                <a:buChar char="•"/>
              </a:pPr>
              <a:endParaRPr lang="lv-LV" sz="13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Esošo </a:t>
              </a:r>
              <a:r>
                <a:rPr lang="lv-LV" sz="1300" b="1" dirty="0">
                  <a:latin typeface="Verdana" panose="020B0604030504040204" pitchFamily="34" charset="0"/>
                  <a:ea typeface="Verdana" panose="020B0604030504040204" pitchFamily="34" charset="0"/>
                  <a:cs typeface="Verdana" panose="020B0604030504040204" pitchFamily="34" charset="0"/>
                </a:rPr>
                <a:t>mājokļu kvalitātes </a:t>
              </a:r>
              <a:r>
                <a:rPr lang="lv-LV" sz="1300" dirty="0">
                  <a:latin typeface="Verdana" panose="020B0604030504040204" pitchFamily="34" charset="0"/>
                  <a:ea typeface="Verdana" panose="020B0604030504040204" pitchFamily="34" charset="0"/>
                  <a:cs typeface="Verdana" panose="020B0604030504040204" pitchFamily="34" charset="0"/>
                </a:rPr>
                <a:t>uzlabošana – energoefektivitāte, piemērošana cilvēkiem ar invaliditāti</a:t>
              </a:r>
              <a:endParaRPr lang="lv-LV" sz="13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lv-LV" sz="13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300" dirty="0">
                  <a:solidFill>
                    <a:schemeClr val="tx1"/>
                  </a:solidFill>
                  <a:latin typeface="Verdana" panose="020B0604030504040204" pitchFamily="34" charset="0"/>
                  <a:ea typeface="Verdana" panose="020B0604030504040204" pitchFamily="34" charset="0"/>
                  <a:cs typeface="Verdana" panose="020B0604030504040204" pitchFamily="34" charset="0"/>
                </a:rPr>
                <a:t>Efektīva mājokļu </a:t>
              </a:r>
              <a:r>
                <a:rPr lang="lv-LV" sz="1300" b="1" dirty="0">
                  <a:solidFill>
                    <a:schemeClr val="tx1"/>
                  </a:solidFill>
                  <a:latin typeface="Verdana" panose="020B0604030504040204" pitchFamily="34" charset="0"/>
                  <a:ea typeface="Verdana" panose="020B0604030504040204" pitchFamily="34" charset="0"/>
                  <a:cs typeface="Verdana" panose="020B0604030504040204" pitchFamily="34" charset="0"/>
                </a:rPr>
                <a:t>īres tirgus </a:t>
              </a:r>
              <a:r>
                <a:rPr lang="lv-LV" sz="1300" dirty="0">
                  <a:solidFill>
                    <a:schemeClr val="tx1"/>
                  </a:solidFill>
                  <a:latin typeface="Verdana" panose="020B0604030504040204" pitchFamily="34" charset="0"/>
                  <a:ea typeface="Verdana" panose="020B0604030504040204" pitchFamily="34" charset="0"/>
                  <a:cs typeface="Verdana" panose="020B0604030504040204" pitchFamily="34" charset="0"/>
                </a:rPr>
                <a:t>tiesiskā regulējuma izveidošana, </a:t>
              </a:r>
              <a:r>
                <a:rPr lang="lv-LV" sz="1300" b="1" dirty="0">
                  <a:solidFill>
                    <a:schemeClr val="tx1"/>
                  </a:solidFill>
                  <a:latin typeface="Verdana" panose="020B0604030504040204" pitchFamily="34" charset="0"/>
                  <a:ea typeface="Verdana" panose="020B0604030504040204" pitchFamily="34" charset="0"/>
                  <a:cs typeface="Verdana" panose="020B0604030504040204" pitchFamily="34" charset="0"/>
                </a:rPr>
                <a:t>būvniecības netiešo izmaksu samazināšana, procesu vienkāršošana</a:t>
              </a:r>
            </a:p>
          </p:txBody>
        </p:sp>
        <p:sp>
          <p:nvSpPr>
            <p:cNvPr id="106" name="Calculator"/>
            <p:cNvSpPr/>
            <p:nvPr/>
          </p:nvSpPr>
          <p:spPr>
            <a:xfrm>
              <a:off x="1043437" y="-87859"/>
              <a:ext cx="719585"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pic>
        <p:nvPicPr>
          <p:cNvPr id="15" name="Picture 6">
            <a:extLst>
              <a:ext uri="{FF2B5EF4-FFF2-40B4-BE49-F238E27FC236}">
                <a16:creationId xmlns:a16="http://schemas.microsoft.com/office/drawing/2014/main" id="{54388224-5092-EC49-9783-06B702767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98" t="-25409" r="-19498" b="-25409"/>
          <a:stretch>
            <a:fillRect/>
          </a:stretch>
        </p:blipFill>
        <p:spPr bwMode="auto">
          <a:xfrm>
            <a:off x="0" y="-26266"/>
            <a:ext cx="944716" cy="100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507570"/>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FF29E-7AEB-0C4E-B484-DF5552118CF9}"/>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altLang="lv-LV" sz="4000" b="1" kern="1200" dirty="0" err="1">
                <a:latin typeface="Verdana" panose="020B0604030504040204" pitchFamily="34" charset="0"/>
                <a:ea typeface="Verdana" panose="020B0604030504040204" pitchFamily="34" charset="0"/>
                <a:cs typeface="Verdana" panose="020B0604030504040204" pitchFamily="34" charset="0"/>
              </a:rPr>
              <a:t>Kultūra</a:t>
            </a:r>
            <a:r>
              <a:rPr lang="en-US" altLang="lv-LV" sz="4000" b="1" kern="1200" dirty="0">
                <a:latin typeface="Verdana" panose="020B0604030504040204" pitchFamily="34" charset="0"/>
                <a:ea typeface="Verdana" panose="020B0604030504040204" pitchFamily="34" charset="0"/>
                <a:cs typeface="Verdana" panose="020B0604030504040204" pitchFamily="34" charset="0"/>
              </a:rPr>
              <a:t> un sports </a:t>
            </a:r>
            <a:r>
              <a:rPr lang="en-US" altLang="lv-LV" sz="4000" b="1" kern="1200" dirty="0" err="1">
                <a:latin typeface="Verdana" panose="020B0604030504040204" pitchFamily="34" charset="0"/>
                <a:ea typeface="Verdana" panose="020B0604030504040204" pitchFamily="34" charset="0"/>
                <a:cs typeface="Verdana" panose="020B0604030504040204" pitchFamily="34" charset="0"/>
              </a:rPr>
              <a:t>aktīvai</a:t>
            </a:r>
            <a:r>
              <a:rPr lang="en-US" altLang="lv-LV" sz="4000" b="1" kern="1200" dirty="0">
                <a:latin typeface="Verdana" panose="020B0604030504040204" pitchFamily="34" charset="0"/>
                <a:ea typeface="Verdana" panose="020B0604030504040204" pitchFamily="34" charset="0"/>
                <a:cs typeface="Verdana" panose="020B0604030504040204" pitchFamily="34" charset="0"/>
              </a:rPr>
              <a:t> un </a:t>
            </a:r>
            <a:r>
              <a:rPr lang="en-US" altLang="lv-LV" sz="4000" b="1" kern="1200" dirty="0" err="1">
                <a:latin typeface="Verdana" panose="020B0604030504040204" pitchFamily="34" charset="0"/>
                <a:ea typeface="Verdana" panose="020B0604030504040204" pitchFamily="34" charset="0"/>
                <a:cs typeface="Verdana" panose="020B0604030504040204" pitchFamily="34" charset="0"/>
              </a:rPr>
              <a:t>pilnvērtīgai</a:t>
            </a:r>
            <a:r>
              <a:rPr lang="en-US" altLang="lv-LV" sz="4000" b="1" kern="1200" dirty="0">
                <a:latin typeface="Verdana" panose="020B0604030504040204" pitchFamily="34" charset="0"/>
                <a:ea typeface="Verdana" panose="020B0604030504040204" pitchFamily="34" charset="0"/>
                <a:cs typeface="Verdana" panose="020B0604030504040204" pitchFamily="34" charset="0"/>
              </a:rPr>
              <a:t> </a:t>
            </a:r>
            <a:r>
              <a:rPr lang="en-US" altLang="lv-LV" sz="4000" b="1" kern="1200" dirty="0" err="1">
                <a:latin typeface="Verdana" panose="020B0604030504040204" pitchFamily="34" charset="0"/>
                <a:ea typeface="Verdana" panose="020B0604030504040204" pitchFamily="34" charset="0"/>
                <a:cs typeface="Verdana" panose="020B0604030504040204" pitchFamily="34" charset="0"/>
              </a:rPr>
              <a:t>dzīvei</a:t>
            </a:r>
            <a:br>
              <a:rPr lang="en-US" altLang="lv-LV" sz="4000" b="1" kern="1200" dirty="0">
                <a:latin typeface="Verdana" panose="020B0604030504040204" pitchFamily="34" charset="0"/>
                <a:ea typeface="Verdana" panose="020B0604030504040204" pitchFamily="34" charset="0"/>
                <a:cs typeface="Verdana" panose="020B0604030504040204" pitchFamily="34" charset="0"/>
              </a:rPr>
            </a:br>
            <a:br>
              <a:rPr lang="en-US" sz="4000" b="1" kern="1200" dirty="0">
                <a:latin typeface="Verdana" panose="020B0604030504040204" pitchFamily="34" charset="0"/>
                <a:ea typeface="Verdana" panose="020B0604030504040204" pitchFamily="34" charset="0"/>
                <a:cs typeface="Verdana" panose="020B0604030504040204" pitchFamily="34" charset="0"/>
              </a:rPr>
            </a:br>
            <a:endParaRPr lang="en-US" sz="4000" b="1" kern="1200" dirty="0">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Connector 8">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671907F-C2BB-FE48-81F4-CE598F66B0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0568" y="1260626"/>
            <a:ext cx="396690" cy="368329"/>
          </a:xfrm>
          <a:prstGeom prst="rect">
            <a:avLst/>
          </a:prstGeom>
        </p:spPr>
      </p:pic>
      <p:pic>
        <p:nvPicPr>
          <p:cNvPr id="6" name="Picture 14">
            <a:extLst>
              <a:ext uri="{FF2B5EF4-FFF2-40B4-BE49-F238E27FC236}">
                <a16:creationId xmlns:a16="http://schemas.microsoft.com/office/drawing/2014/main" id="{542D1478-381B-484A-B04E-1F012FA1E3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428" y="1276362"/>
            <a:ext cx="373924" cy="347192"/>
          </a:xfrm>
          <a:prstGeom prst="rect">
            <a:avLst/>
          </a:prstGeom>
        </p:spPr>
      </p:pic>
      <p:pic>
        <p:nvPicPr>
          <p:cNvPr id="8" name="Picture 15">
            <a:extLst>
              <a:ext uri="{FF2B5EF4-FFF2-40B4-BE49-F238E27FC236}">
                <a16:creationId xmlns:a16="http://schemas.microsoft.com/office/drawing/2014/main" id="{02F35A2C-F752-2849-9073-E70D59AF0C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6800">
            <a:off x="1260639" y="789840"/>
            <a:ext cx="360834" cy="335036"/>
          </a:xfrm>
          <a:prstGeom prst="rect">
            <a:avLst/>
          </a:prstGeom>
        </p:spPr>
      </p:pic>
      <p:pic>
        <p:nvPicPr>
          <p:cNvPr id="10" name="Picture 16">
            <a:extLst>
              <a:ext uri="{FF2B5EF4-FFF2-40B4-BE49-F238E27FC236}">
                <a16:creationId xmlns:a16="http://schemas.microsoft.com/office/drawing/2014/main" id="{CF5D8B2F-A728-604C-9F7C-B91636C01B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444" y="774957"/>
            <a:ext cx="409780" cy="380483"/>
          </a:xfrm>
          <a:prstGeom prst="rect">
            <a:avLst/>
          </a:prstGeom>
        </p:spPr>
      </p:pic>
    </p:spTree>
    <p:extLst>
      <p:ext uri="{BB962C8B-B14F-4D97-AF65-F5344CB8AC3E}">
        <p14:creationId xmlns:p14="http://schemas.microsoft.com/office/powerpoint/2010/main" val="33588604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A7DC-E541-D84C-8BD8-AAD5C5F67B4C}"/>
              </a:ext>
            </a:extLst>
          </p:cNvPr>
          <p:cNvSpPr>
            <a:spLocks noGrp="1"/>
          </p:cNvSpPr>
          <p:nvPr>
            <p:ph type="title"/>
          </p:nvPr>
        </p:nvSpPr>
        <p:spPr>
          <a:xfrm>
            <a:off x="419100" y="0"/>
            <a:ext cx="11772900" cy="1325563"/>
          </a:xfrm>
        </p:spPr>
        <p:txBody>
          <a:bodyPr>
            <a:normAutofit/>
          </a:bodyPr>
          <a:lstStyle/>
          <a:p>
            <a:pPr algn="just"/>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NAP2027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prioritātes</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lv-LV" sz="2400" b="1" cap="all" dirty="0">
                <a:solidFill>
                  <a:srgbClr val="9D2235"/>
                </a:solidFill>
                <a:latin typeface="Verdana" panose="020B0604030504040204" pitchFamily="34" charset="0"/>
                <a:ea typeface="Verdana" panose="020B0604030504040204" pitchFamily="34" charset="0"/>
                <a:cs typeface="Verdana" panose="020B0604030504040204" pitchFamily="34" charset="0"/>
              </a:rPr>
              <a:t>Kultūra un sports aktīvai un pilnvērtīgai dzīvei</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ekspertu</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darba</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grupas</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sastāvs</a:t>
            </a:r>
            <a:endPar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Diagram 4">
            <a:extLst>
              <a:ext uri="{FF2B5EF4-FFF2-40B4-BE49-F238E27FC236}">
                <a16:creationId xmlns:a16="http://schemas.microsoft.com/office/drawing/2014/main" id="{4AD83495-78DF-0B40-97B9-CF12A6E4786F}"/>
              </a:ext>
            </a:extLst>
          </p:cNvPr>
          <p:cNvGraphicFramePr/>
          <p:nvPr>
            <p:extLst/>
          </p:nvPr>
        </p:nvGraphicFramePr>
        <p:xfrm>
          <a:off x="419100" y="1485900"/>
          <a:ext cx="5676900" cy="516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C475182B-A682-334D-8C2F-2CF4C4C3492D}"/>
              </a:ext>
            </a:extLst>
          </p:cNvPr>
          <p:cNvGraphicFramePr/>
          <p:nvPr>
            <p:extLst/>
          </p:nvPr>
        </p:nvGraphicFramePr>
        <p:xfrm>
          <a:off x="6437243" y="1485900"/>
          <a:ext cx="5335657" cy="5168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09498881"/>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4F08-76D0-DF41-A0F4-3DE537F8A828}"/>
              </a:ext>
            </a:extLst>
          </p:cNvPr>
          <p:cNvSpPr txBox="1">
            <a:spLocks/>
          </p:cNvSpPr>
          <p:nvPr/>
        </p:nvSpPr>
        <p:spPr>
          <a:xfrm>
            <a:off x="838200" y="163481"/>
            <a:ext cx="10515600"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200" b="1" dirty="0">
                <a:solidFill>
                  <a:srgbClr val="9D2235"/>
                </a:solidFill>
                <a:latin typeface="Verdana" panose="020B0604030504040204" pitchFamily="34" charset="0"/>
                <a:ea typeface="Verdana" panose="020B0604030504040204" pitchFamily="34" charset="0"/>
                <a:cs typeface="Verdana" panose="020B0604030504040204" pitchFamily="34" charset="0"/>
              </a:rPr>
              <a:t>KO PAREDZ NAP2027 PRIORITĀTES UN RĪCĪBAS VIRZIENI?</a:t>
            </a:r>
            <a:endParaRPr lang="en-US" sz="14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 name="Straight Connector 2">
            <a:extLst>
              <a:ext uri="{FF2B5EF4-FFF2-40B4-BE49-F238E27FC236}">
                <a16:creationId xmlns:a16="http://schemas.microsoft.com/office/drawing/2014/main" id="{DAB05778-FE25-5B4F-8AF8-9A04A8D4755C}"/>
              </a:ext>
            </a:extLst>
          </p:cNvPr>
          <p:cNvCxnSpPr>
            <a:cxnSpLocks/>
            <a:endCxn id="16" idx="4"/>
          </p:cNvCxnSpPr>
          <p:nvPr/>
        </p:nvCxnSpPr>
        <p:spPr>
          <a:xfrm>
            <a:off x="6034974" y="3521279"/>
            <a:ext cx="0" cy="126372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D8A6450-BC7A-AE4F-A3AE-B9A57AD2E358}"/>
              </a:ext>
            </a:extLst>
          </p:cNvPr>
          <p:cNvGrpSpPr/>
          <p:nvPr/>
        </p:nvGrpSpPr>
        <p:grpSpPr>
          <a:xfrm>
            <a:off x="647700" y="1084999"/>
            <a:ext cx="11137900" cy="1153746"/>
            <a:chOff x="535390" y="1803035"/>
            <a:chExt cx="2817952" cy="1405124"/>
          </a:xfrm>
        </p:grpSpPr>
        <p:sp>
          <p:nvSpPr>
            <p:cNvPr id="5" name="Rectangle 4">
              <a:extLst>
                <a:ext uri="{FF2B5EF4-FFF2-40B4-BE49-F238E27FC236}">
                  <a16:creationId xmlns:a16="http://schemas.microsoft.com/office/drawing/2014/main" id="{FA507145-EDA6-AF4F-8C84-E87DB98D766D}"/>
                </a:ext>
              </a:extLst>
            </p:cNvPr>
            <p:cNvSpPr/>
            <p:nvPr/>
          </p:nvSpPr>
          <p:spPr>
            <a:xfrm>
              <a:off x="535390" y="1803035"/>
              <a:ext cx="2817952" cy="408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lv-LV" sz="1600" b="1" cap="all" dirty="0">
                  <a:solidFill>
                    <a:schemeClr val="bg1"/>
                  </a:solidFill>
                  <a:latin typeface="Verdana" panose="020B0604030504040204" pitchFamily="34" charset="0"/>
                  <a:ea typeface="Verdana" panose="020B0604030504040204" pitchFamily="34" charset="0"/>
                  <a:cs typeface="Verdana" panose="020B0604030504040204" pitchFamily="34" charset="0"/>
                </a:rPr>
                <a:t>Kultūra un sports aktīvai un pilnvērtīgai dzīvei</a:t>
              </a:r>
              <a:endParaRPr lang="en-US" sz="1600" b="1" dirty="0">
                <a:solidFill>
                  <a:schemeClr val="bg1"/>
                </a:solidFill>
              </a:endParaRPr>
            </a:p>
          </p:txBody>
        </p:sp>
        <p:sp>
          <p:nvSpPr>
            <p:cNvPr id="7" name="Right Triangle 6">
              <a:extLst>
                <a:ext uri="{FF2B5EF4-FFF2-40B4-BE49-F238E27FC236}">
                  <a16:creationId xmlns:a16="http://schemas.microsoft.com/office/drawing/2014/main" id="{49FD93F1-4BAC-C947-A4EB-EE56AC1945BB}"/>
                </a:ext>
              </a:extLst>
            </p:cNvPr>
            <p:cNvSpPr/>
            <p:nvPr/>
          </p:nvSpPr>
          <p:spPr>
            <a:xfrm rot="5400000" flipV="1">
              <a:off x="470972" y="2276127"/>
              <a:ext cx="391188" cy="262348"/>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D5B61D-BEE1-C24B-82A9-BB96F0C7599B}"/>
                </a:ext>
              </a:extLst>
            </p:cNvPr>
            <p:cNvSpPr/>
            <p:nvPr/>
          </p:nvSpPr>
          <p:spPr>
            <a:xfrm>
              <a:off x="778672" y="2211707"/>
              <a:ext cx="2414288" cy="99645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lv-LV"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aktivitāšu kopums, kas vērsts uz cilvēka garīgo un fizisko spēku atjaunošanu, emocionālo labsajūtu un intelektuālā potenciāla atraisīšanu, un kultūras vērtību saglabāšanu un jaunradi. Kultūra, sports un atpūta veido ne tikai stipras kopienas, nacionālo pašapziņu, bet arī stiprina pilsonisko sabiedrību; tāpat būtiska ir </a:t>
              </a:r>
              <a:r>
                <a:rPr lang="lv-LV" sz="1200" b="1"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kultūrkapitāla</a:t>
              </a:r>
              <a:r>
                <a:rPr lang="lv-LV"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ilgtspējas uzturēšana.</a:t>
              </a:r>
              <a:endParaRPr lang="en-US"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4" name="Group 13">
            <a:extLst>
              <a:ext uri="{FF2B5EF4-FFF2-40B4-BE49-F238E27FC236}">
                <a16:creationId xmlns:a16="http://schemas.microsoft.com/office/drawing/2014/main" id="{72C05775-1789-D141-8B7E-0C2FC0A9707B}"/>
              </a:ext>
            </a:extLst>
          </p:cNvPr>
          <p:cNvGrpSpPr/>
          <p:nvPr/>
        </p:nvGrpSpPr>
        <p:grpSpPr>
          <a:xfrm>
            <a:off x="647700" y="4264883"/>
            <a:ext cx="5706219" cy="1409351"/>
            <a:chOff x="-600814" y="1593908"/>
            <a:chExt cx="4652697" cy="1409351"/>
          </a:xfrm>
        </p:grpSpPr>
        <p:sp>
          <p:nvSpPr>
            <p:cNvPr id="15" name="Rectangle 14">
              <a:extLst>
                <a:ext uri="{FF2B5EF4-FFF2-40B4-BE49-F238E27FC236}">
                  <a16:creationId xmlns:a16="http://schemas.microsoft.com/office/drawing/2014/main" id="{508A36E2-C167-CC41-AF46-C46B0963A0A3}"/>
                </a:ext>
              </a:extLst>
            </p:cNvPr>
            <p:cNvSpPr/>
            <p:nvPr/>
          </p:nvSpPr>
          <p:spPr>
            <a:xfrm>
              <a:off x="-600814" y="1686187"/>
              <a:ext cx="4275192" cy="3355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en-US" sz="1400" b="1" dirty="0" err="1">
                  <a:latin typeface="Verdana" panose="020B0604030504040204" pitchFamily="34" charset="0"/>
                  <a:ea typeface="Verdana" panose="020B0604030504040204" pitchFamily="34" charset="0"/>
                  <a:cs typeface="Verdana" panose="020B0604030504040204" pitchFamily="34" charset="0"/>
                </a:rPr>
                <a:t>Cilvēku</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līdzdalība</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kultūras</a:t>
              </a:r>
              <a:r>
                <a:rPr lang="en-US" sz="1400" b="1" dirty="0">
                  <a:latin typeface="Verdana" panose="020B0604030504040204" pitchFamily="34" charset="0"/>
                  <a:ea typeface="Verdana" panose="020B0604030504040204" pitchFamily="34" charset="0"/>
                  <a:cs typeface="Verdana" panose="020B0604030504040204" pitchFamily="34" charset="0"/>
                </a:rPr>
                <a:t> un </a:t>
              </a:r>
              <a:r>
                <a:rPr lang="en-US" sz="1400" b="1" dirty="0" err="1">
                  <a:latin typeface="Verdana" panose="020B0604030504040204" pitchFamily="34" charset="0"/>
                  <a:ea typeface="Verdana" panose="020B0604030504040204" pitchFamily="34" charset="0"/>
                  <a:cs typeface="Verdana" panose="020B0604030504040204" pitchFamily="34" charset="0"/>
                </a:rPr>
                <a:t>sporta</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aktivitātēs</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Oval 15">
              <a:extLst>
                <a:ext uri="{FF2B5EF4-FFF2-40B4-BE49-F238E27FC236}">
                  <a16:creationId xmlns:a16="http://schemas.microsoft.com/office/drawing/2014/main" id="{5681C02B-21FA-A84D-8917-C7370B41487E}"/>
                </a:ext>
              </a:extLst>
            </p:cNvPr>
            <p:cNvSpPr/>
            <p:nvPr/>
          </p:nvSpPr>
          <p:spPr>
            <a:xfrm>
              <a:off x="3531765" y="1593908"/>
              <a:ext cx="520118" cy="520118"/>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6">
                    <a:lumMod val="75000"/>
                  </a:schemeClr>
                </a:solidFill>
              </a:endParaRPr>
            </a:p>
          </p:txBody>
        </p:sp>
        <p:sp>
          <p:nvSpPr>
            <p:cNvPr id="17" name="Right Triangle 16">
              <a:extLst>
                <a:ext uri="{FF2B5EF4-FFF2-40B4-BE49-F238E27FC236}">
                  <a16:creationId xmlns:a16="http://schemas.microsoft.com/office/drawing/2014/main" id="{177B6B0A-2B1E-184C-8813-B12F60BAAA6F}"/>
                </a:ext>
              </a:extLst>
            </p:cNvPr>
            <p:cNvSpPr/>
            <p:nvPr/>
          </p:nvSpPr>
          <p:spPr>
            <a:xfrm rot="5400000" flipV="1">
              <a:off x="-373663" y="1794600"/>
              <a:ext cx="391188" cy="845481"/>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D96573-A875-5A4A-9E6D-D8A2EF673106}"/>
                </a:ext>
              </a:extLst>
            </p:cNvPr>
            <p:cNvSpPr/>
            <p:nvPr/>
          </p:nvSpPr>
          <p:spPr>
            <a:xfrm>
              <a:off x="127559" y="2021747"/>
              <a:ext cx="3077036" cy="9815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lv-LV"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iedzīvotāju vēlme un iespējas iesaistīties kultūras un sportiskās aktivitātēs, īstenot savu radošo potenciālu, attīstīt talantus un izkopt identitāti neformālās izglītības, kultūras un brīvā laika pavadīšanas aktivitātēs.</a:t>
              </a:r>
              <a:endPar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9" name="Group 18">
            <a:extLst>
              <a:ext uri="{FF2B5EF4-FFF2-40B4-BE49-F238E27FC236}">
                <a16:creationId xmlns:a16="http://schemas.microsoft.com/office/drawing/2014/main" id="{18768452-9A21-9542-9A47-22DA5EB44B4C}"/>
              </a:ext>
            </a:extLst>
          </p:cNvPr>
          <p:cNvGrpSpPr/>
          <p:nvPr/>
        </p:nvGrpSpPr>
        <p:grpSpPr>
          <a:xfrm>
            <a:off x="5841265" y="3336721"/>
            <a:ext cx="5944336" cy="1501630"/>
            <a:chOff x="5930827" y="3549766"/>
            <a:chExt cx="4790800" cy="1501630"/>
          </a:xfrm>
        </p:grpSpPr>
        <p:sp>
          <p:nvSpPr>
            <p:cNvPr id="20" name="Right Triangle 19">
              <a:extLst>
                <a:ext uri="{FF2B5EF4-FFF2-40B4-BE49-F238E27FC236}">
                  <a16:creationId xmlns:a16="http://schemas.microsoft.com/office/drawing/2014/main" id="{E2325150-B425-D64E-8521-3723899EDCFB}"/>
                </a:ext>
              </a:extLst>
            </p:cNvPr>
            <p:cNvSpPr/>
            <p:nvPr/>
          </p:nvSpPr>
          <p:spPr>
            <a:xfrm rot="5400000">
              <a:off x="10224085" y="3963531"/>
              <a:ext cx="391188" cy="603894"/>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37112CC-92BD-3743-BDF3-D63042FF42A9}"/>
                </a:ext>
              </a:extLst>
            </p:cNvPr>
            <p:cNvSpPr/>
            <p:nvPr/>
          </p:nvSpPr>
          <p:spPr>
            <a:xfrm>
              <a:off x="6306597" y="3734324"/>
              <a:ext cx="4415030" cy="335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en-US" sz="1400" b="1" dirty="0" err="1">
                  <a:latin typeface="Verdana" panose="020B0604030504040204" pitchFamily="34" charset="0"/>
                  <a:ea typeface="Verdana" panose="020B0604030504040204" pitchFamily="34" charset="0"/>
                  <a:cs typeface="Verdana" panose="020B0604030504040204" pitchFamily="34" charset="0"/>
                </a:rPr>
                <a:t>Kultūras</a:t>
              </a:r>
              <a:r>
                <a:rPr lang="en-US" sz="1400" b="1" dirty="0">
                  <a:latin typeface="Verdana" panose="020B0604030504040204" pitchFamily="34" charset="0"/>
                  <a:ea typeface="Verdana" panose="020B0604030504040204" pitchFamily="34" charset="0"/>
                  <a:cs typeface="Verdana" panose="020B0604030504040204" pitchFamily="34" charset="0"/>
                </a:rPr>
                <a:t> un </a:t>
              </a:r>
              <a:r>
                <a:rPr lang="en-US" sz="1400" b="1" dirty="0" err="1">
                  <a:latin typeface="Verdana" panose="020B0604030504040204" pitchFamily="34" charset="0"/>
                  <a:ea typeface="Verdana" panose="020B0604030504040204" pitchFamily="34" charset="0"/>
                  <a:cs typeface="Verdana" panose="020B0604030504040204" pitchFamily="34" charset="0"/>
                </a:rPr>
                <a:t>sporta</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devums</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ilgtspējīgai</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sabiedrībai</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22" name="Oval 21">
              <a:extLst>
                <a:ext uri="{FF2B5EF4-FFF2-40B4-BE49-F238E27FC236}">
                  <a16:creationId xmlns:a16="http://schemas.microsoft.com/office/drawing/2014/main" id="{5D7A9335-0867-4041-81AA-5C61BFB477B2}"/>
                </a:ext>
              </a:extLst>
            </p:cNvPr>
            <p:cNvSpPr/>
            <p:nvPr/>
          </p:nvSpPr>
          <p:spPr>
            <a:xfrm>
              <a:off x="5930827" y="3549766"/>
              <a:ext cx="514103" cy="612397"/>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5">
                    <a:lumMod val="75000"/>
                  </a:schemeClr>
                </a:solidFill>
              </a:endParaRPr>
            </a:p>
          </p:txBody>
        </p:sp>
        <p:sp>
          <p:nvSpPr>
            <p:cNvPr id="23" name="Rectangle 22">
              <a:extLst>
                <a:ext uri="{FF2B5EF4-FFF2-40B4-BE49-F238E27FC236}">
                  <a16:creationId xmlns:a16="http://schemas.microsoft.com/office/drawing/2014/main" id="{4CF1D65C-0F8B-2345-8172-7853A2303F93}"/>
                </a:ext>
              </a:extLst>
            </p:cNvPr>
            <p:cNvSpPr/>
            <p:nvPr/>
          </p:nvSpPr>
          <p:spPr>
            <a:xfrm>
              <a:off x="6680607" y="4069884"/>
              <a:ext cx="3530126" cy="9815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lv-LV"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mākslinieciski daudzveidīga un augstvērtīga kultūras un sporta pasākumu piedāvājuma radīšana, kas rosina iedzīvotājus tos apmeklēt, lai intelektuāli un emocionāli bagātinātos un atpūstos.</a:t>
              </a:r>
              <a:endPar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812313543"/>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8128183"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Kultūra un sports aktīvai un pilnvērtīgai dzīvei</a:t>
            </a:r>
          </a:p>
        </p:txBody>
      </p:sp>
      <p:sp>
        <p:nvSpPr>
          <p:cNvPr id="98" name="Rectangle 3"/>
          <p:cNvSpPr txBox="1"/>
          <p:nvPr/>
        </p:nvSpPr>
        <p:spPr>
          <a:xfrm>
            <a:off x="955708" y="507588"/>
            <a:ext cx="6538004"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eaLnBrk="0" fontAlgn="base">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Cilvēku līdzdalība kultūras un sporta aktivitātēs</a:t>
            </a:r>
          </a:p>
        </p:txBody>
      </p:sp>
      <p:sp>
        <p:nvSpPr>
          <p:cNvPr id="99" name="Lielākie rīcības virziena IZAICINĀJUMI:…"/>
          <p:cNvSpPr txBox="1"/>
          <p:nvPr/>
        </p:nvSpPr>
        <p:spPr>
          <a:xfrm>
            <a:off x="688937" y="2391103"/>
            <a:ext cx="2684791" cy="45858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pPr>
              <a:defRPr b="1">
                <a:latin typeface="Verdana"/>
                <a:ea typeface="Verdana"/>
                <a:cs typeface="Verdana"/>
                <a:sym typeface="Verdana"/>
              </a:defRPr>
            </a:pPr>
            <a:endParaRPr dirty="0"/>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Bērnu un pieaugušo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mazkustīgs dzīvesveids</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Sporta un kultūras infrastruktūras kvalitāte un pieejamība</a:t>
            </a:r>
          </a:p>
          <a:p>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Vāji koordinēts un reģionāli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nevienlīdzīgs kultūras un sporta piedāvājums</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Cilvēkresursu atjaunotne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sportā un kultūrā</a:t>
            </a: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grpSp>
        <p:nvGrpSpPr>
          <p:cNvPr id="104" name="Group"/>
          <p:cNvGrpSpPr/>
          <p:nvPr/>
        </p:nvGrpSpPr>
        <p:grpSpPr>
          <a:xfrm>
            <a:off x="3692574" y="1019987"/>
            <a:ext cx="2485054" cy="5654554"/>
            <a:chOff x="-378948" y="0"/>
            <a:chExt cx="2485052" cy="5654554"/>
          </a:xfrm>
        </p:grpSpPr>
        <p:sp>
          <p:nvSpPr>
            <p:cNvPr id="102" name="Rīcības virziena INDIKATORI:…"/>
            <p:cNvSpPr txBox="1"/>
            <p:nvPr/>
          </p:nvSpPr>
          <p:spPr>
            <a:xfrm>
              <a:off x="-378948" y="1361075"/>
              <a:ext cx="2485052" cy="42934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dirty="0" err="1"/>
                <a:t>Rīcības</a:t>
              </a:r>
              <a:r>
                <a:rPr dirty="0"/>
                <a:t> </a:t>
              </a:r>
              <a:r>
                <a:rPr dirty="0" err="1"/>
                <a:t>virziena</a:t>
              </a:r>
              <a:r>
                <a:rPr dirty="0"/>
                <a:t> </a:t>
              </a:r>
              <a:r>
                <a:rPr dirty="0">
                  <a:solidFill>
                    <a:srgbClr val="9D2235"/>
                  </a:solidFill>
                </a:rPr>
                <a:t>INDIKATORI</a:t>
              </a:r>
              <a:r>
                <a:rPr dirty="0"/>
                <a:t>:</a:t>
              </a:r>
              <a:endParaRPr lang="lv-LV" dirty="0"/>
            </a:p>
            <a:p>
              <a:pPr>
                <a:defRPr b="1">
                  <a:latin typeface="Verdana"/>
                  <a:ea typeface="Verdana"/>
                  <a:cs typeface="Verdana"/>
                  <a:sym typeface="Verdana"/>
                </a:defRPr>
              </a:pPr>
              <a:endParaRPr dirty="0">
                <a:solidFill>
                  <a:srgbClr val="FFFFFF"/>
                </a:solidFill>
              </a:endParaRPr>
            </a:p>
            <a:p>
              <a:pPr marL="285750" indent="-285750">
                <a:spcBef>
                  <a:spcPts val="600"/>
                </a:spcBef>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Iedzīvotāju (15–74 </a:t>
              </a:r>
              <a:r>
                <a:rPr lang="lv-LV" sz="1400" dirty="0" err="1">
                  <a:latin typeface="Verdana" panose="020B0604030504040204" pitchFamily="34" charset="0"/>
                  <a:ea typeface="Verdana" panose="020B0604030504040204" pitchFamily="34" charset="0"/>
                  <a:cs typeface="Verdana" panose="020B0604030504040204" pitchFamily="34" charset="0"/>
                </a:rPr>
                <a:t>g.v</a:t>
              </a:r>
              <a:r>
                <a:rPr lang="lv-LV" sz="1400" dirty="0">
                  <a:latin typeface="Verdana" panose="020B0604030504040204" pitchFamily="34" charset="0"/>
                  <a:ea typeface="Verdana" panose="020B0604030504040204" pitchFamily="34" charset="0"/>
                  <a:cs typeface="Verdana" panose="020B0604030504040204" pitchFamily="34" charset="0"/>
                </a:rPr>
                <a:t>.) īpatsvars ar pietiekamu fizisko aktivitāti (vismaz 4–7 reizes nedēļā 30 min.)</a:t>
              </a:r>
            </a:p>
            <a:p>
              <a:pPr marL="285750" indent="-285750">
                <a:spcBef>
                  <a:spcPts val="600"/>
                </a:spcBef>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Mājsaimniecību patēriņš kultūrai un atpūtai no kopējiem izdevumiem</a:t>
              </a:r>
              <a:endParaRPr lang="lv-LV" sz="900" dirty="0">
                <a:latin typeface="Verdana" panose="020B0604030504040204" pitchFamily="34" charset="0"/>
                <a:ea typeface="Verdana" panose="020B0604030504040204" pitchFamily="34" charset="0"/>
                <a:cs typeface="Verdana" panose="020B0604030504040204" pitchFamily="34" charset="0"/>
              </a:endParaRPr>
            </a:p>
            <a:p>
              <a:pPr marL="285750" indent="-285750">
                <a:spcBef>
                  <a:spcPts val="600"/>
                </a:spcBef>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Dalībnieku skaits mākslinieciskās pašdarbības kolektīvos kultūras centros </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800" dirty="0">
                <a:latin typeface="Verdana" panose="020B0604030504040204" pitchFamily="34" charset="0"/>
                <a:ea typeface="Verdana" panose="020B0604030504040204" pitchFamily="34" charset="0"/>
                <a:cs typeface="Verdana" panose="020B0604030504040204" pitchFamily="34" charset="0"/>
              </a:endParaRPr>
            </a:p>
          </p:txBody>
        </p:sp>
        <p:sp>
          <p:nvSpPr>
            <p:cNvPr id="103" name="Microscope"/>
            <p:cNvSpPr/>
            <p:nvPr/>
          </p:nvSpPr>
          <p:spPr>
            <a:xfrm>
              <a:off x="674520" y="0"/>
              <a:ext cx="841568"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sp>
        <p:nvSpPr>
          <p:cNvPr id="105" name="Galvenie UZDEVUMI šajā rīcības virzienā:…"/>
          <p:cNvSpPr txBox="1"/>
          <p:nvPr/>
        </p:nvSpPr>
        <p:spPr>
          <a:xfrm>
            <a:off x="6496474" y="2284108"/>
            <a:ext cx="5592062" cy="43781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sz="1050" dirty="0">
              <a:solidFill>
                <a:srgbClr val="FFFFFF"/>
              </a:solidFill>
            </a:endParaRPr>
          </a:p>
          <a:p>
            <a:pPr marL="285750" indent="-285750">
              <a:spcBef>
                <a:spcPts val="1200"/>
              </a:spcBef>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Informēt par kultūras un sporta aktivitāšu iespējām un nozīmi veselības veicināšanā un personības attīstībā</a:t>
            </a:r>
            <a:endParaRPr lang="lv-LV" sz="5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spcBef>
                <a:spcPts val="1200"/>
              </a:spcBef>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Iedzīvotāju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iesaistīšana kultūras un sporta aktivitātēs</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piedāvājot daudzveidīgas neformālās izglītības, kultūrpolitikas un sporta aktivitātes</a:t>
            </a:r>
          </a:p>
          <a:p>
            <a:pPr marL="285750" indent="-285750">
              <a:spcBef>
                <a:spcPts val="1200"/>
              </a:spcBef>
              <a:buFont typeface="Arial" panose="020B0604020202020204" pitchFamily="34" charset="0"/>
              <a:buChar char="•"/>
            </a:pPr>
            <a:r>
              <a:rPr lang="lv-LV"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Starpinstitucionālā</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sadarbība koordinētai kultūras un sporta infrastruktūras izmantošanai</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uzlabojot iedzīvotāju dzīves kvalitāti, kopprojektu īstenošana</a:t>
            </a:r>
          </a:p>
          <a:p>
            <a:pPr marL="285750" indent="-285750">
              <a:spcBef>
                <a:spcPts val="1200"/>
              </a:spcBef>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Kultūras mantojuma, sporta tradīciju un vērtību saglabāšana un nodošana nākamajām paaudzēm, t.sk. izmantojot IKT risinājumus</a:t>
            </a:r>
          </a:p>
          <a:p>
            <a:pPr marL="285750" indent="-285750">
              <a:spcBef>
                <a:spcPts val="1200"/>
              </a:spcBef>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Zinošu un profesionālu nozares pedagogu sagatavošana, izmantojot progresīvas izglītības programmas</a:t>
            </a: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a:extLst>
              <a:ext uri="{FF2B5EF4-FFF2-40B4-BE49-F238E27FC236}">
                <a16:creationId xmlns:a16="http://schemas.microsoft.com/office/drawing/2014/main" id="{A94EE504-39F1-494D-8662-573E9D328A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428" y="657059"/>
            <a:ext cx="396690" cy="368329"/>
          </a:xfrm>
          <a:prstGeom prst="rect">
            <a:avLst/>
          </a:prstGeom>
        </p:spPr>
      </p:pic>
      <p:pic>
        <p:nvPicPr>
          <p:cNvPr id="16" name="Picture 14">
            <a:extLst>
              <a:ext uri="{FF2B5EF4-FFF2-40B4-BE49-F238E27FC236}">
                <a16:creationId xmlns:a16="http://schemas.microsoft.com/office/drawing/2014/main" id="{F2743689-5622-4E48-BE9B-244D8BE5ED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8" y="672795"/>
            <a:ext cx="373924" cy="347192"/>
          </a:xfrm>
          <a:prstGeom prst="rect">
            <a:avLst/>
          </a:prstGeom>
        </p:spPr>
      </p:pic>
      <p:pic>
        <p:nvPicPr>
          <p:cNvPr id="17" name="Picture 15">
            <a:extLst>
              <a:ext uri="{FF2B5EF4-FFF2-40B4-BE49-F238E27FC236}">
                <a16:creationId xmlns:a16="http://schemas.microsoft.com/office/drawing/2014/main" id="{F0C7C2B2-41F0-7A42-9A43-77FD237AED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6800">
            <a:off x="470499" y="186273"/>
            <a:ext cx="360834" cy="335036"/>
          </a:xfrm>
          <a:prstGeom prst="rect">
            <a:avLst/>
          </a:prstGeom>
        </p:spPr>
      </p:pic>
      <p:pic>
        <p:nvPicPr>
          <p:cNvPr id="18" name="Picture 16">
            <a:extLst>
              <a:ext uri="{FF2B5EF4-FFF2-40B4-BE49-F238E27FC236}">
                <a16:creationId xmlns:a16="http://schemas.microsoft.com/office/drawing/2014/main" id="{EA76C9FC-5817-3849-8784-44CDF09582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04" y="171390"/>
            <a:ext cx="409780" cy="380483"/>
          </a:xfrm>
          <a:prstGeom prst="rect">
            <a:avLst/>
          </a:prstGeom>
        </p:spPr>
      </p:pic>
      <p:sp>
        <p:nvSpPr>
          <p:cNvPr id="19" name="Calculator">
            <a:extLst>
              <a:ext uri="{FF2B5EF4-FFF2-40B4-BE49-F238E27FC236}">
                <a16:creationId xmlns:a16="http://schemas.microsoft.com/office/drawing/2014/main" id="{803F597B-6C52-4185-A180-04760ED945F0}"/>
              </a:ext>
            </a:extLst>
          </p:cNvPr>
          <p:cNvSpPr/>
          <p:nvPr/>
        </p:nvSpPr>
        <p:spPr>
          <a:xfrm>
            <a:off x="8799345" y="969249"/>
            <a:ext cx="741063"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sp>
        <p:nvSpPr>
          <p:cNvPr id="20" name="Telescope">
            <a:extLst>
              <a:ext uri="{FF2B5EF4-FFF2-40B4-BE49-F238E27FC236}">
                <a16:creationId xmlns:a16="http://schemas.microsoft.com/office/drawing/2014/main" id="{9117C464-6420-4854-9B50-7ED11896B5A9}"/>
              </a:ext>
            </a:extLst>
          </p:cNvPr>
          <p:cNvSpPr/>
          <p:nvPr/>
        </p:nvSpPr>
        <p:spPr>
          <a:xfrm>
            <a:off x="1039521" y="969249"/>
            <a:ext cx="921229"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spTree>
    <p:extLst>
      <p:ext uri="{BB962C8B-B14F-4D97-AF65-F5344CB8AC3E}">
        <p14:creationId xmlns:p14="http://schemas.microsoft.com/office/powerpoint/2010/main" val="2755888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8128183"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Kultūra un sports aktīvai un pilnvērtīgai dzīvei</a:t>
            </a:r>
          </a:p>
        </p:txBody>
      </p:sp>
      <p:sp>
        <p:nvSpPr>
          <p:cNvPr id="98" name="Rectangle 3"/>
          <p:cNvSpPr txBox="1"/>
          <p:nvPr/>
        </p:nvSpPr>
        <p:spPr>
          <a:xfrm>
            <a:off x="955708" y="507588"/>
            <a:ext cx="6876237"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Kultūras un sporta devums ilgtspējīgai sabiedrībai</a:t>
            </a:r>
          </a:p>
        </p:txBody>
      </p:sp>
      <p:grpSp>
        <p:nvGrpSpPr>
          <p:cNvPr id="101" name="Group"/>
          <p:cNvGrpSpPr/>
          <p:nvPr/>
        </p:nvGrpSpPr>
        <p:grpSpPr>
          <a:xfrm>
            <a:off x="683349" y="969249"/>
            <a:ext cx="2554801" cy="5498607"/>
            <a:chOff x="-292718" y="-44108"/>
            <a:chExt cx="2796529" cy="5498606"/>
          </a:xfrm>
        </p:grpSpPr>
        <p:sp>
          <p:nvSpPr>
            <p:cNvPr id="99" name="Lielākie rīcības virziena IZAICINĀJUMI:…"/>
            <p:cNvSpPr txBox="1"/>
            <p:nvPr/>
          </p:nvSpPr>
          <p:spPr>
            <a:xfrm>
              <a:off x="-292718" y="1361075"/>
              <a:ext cx="2796529" cy="40934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Nacionālā </a:t>
              </a:r>
              <a:r>
                <a:rPr lang="lv-LV" sz="1400" dirty="0" err="1">
                  <a:latin typeface="Verdana" panose="020B0604030504040204" pitchFamily="34" charset="0"/>
                  <a:ea typeface="Verdana" panose="020B0604030504040204" pitchFamily="34" charset="0"/>
                  <a:cs typeface="Verdana" panose="020B0604030504040204" pitchFamily="34" charset="0"/>
                </a:rPr>
                <a:t>kultūrtelpa</a:t>
              </a:r>
              <a:r>
                <a:rPr lang="lv-LV" sz="1400" dirty="0">
                  <a:latin typeface="Verdana" panose="020B0604030504040204" pitchFamily="34" charset="0"/>
                  <a:ea typeface="Verdana" panose="020B0604030504040204" pitchFamily="34" charset="0"/>
                  <a:cs typeface="Verdana" panose="020B0604030504040204" pitchFamily="34" charset="0"/>
                </a:rPr>
                <a:t>, </a:t>
              </a:r>
              <a:r>
                <a:rPr lang="lv-LV" sz="1400" b="1" dirty="0">
                  <a:latin typeface="Verdana" panose="020B0604030504040204" pitchFamily="34" charset="0"/>
                  <a:ea typeface="Verdana" panose="020B0604030504040204" pitchFamily="34" charset="0"/>
                  <a:cs typeface="Verdana" panose="020B0604030504040204" pitchFamily="34" charset="0"/>
                </a:rPr>
                <a:t>vērtības </a:t>
              </a:r>
              <a:r>
                <a:rPr lang="lv-LV" sz="1400" dirty="0">
                  <a:latin typeface="Verdana" panose="020B0604030504040204" pitchFamily="34" charset="0"/>
                  <a:ea typeface="Verdana" panose="020B0604030504040204" pitchFamily="34" charset="0"/>
                  <a:cs typeface="Verdana" panose="020B0604030504040204" pitchFamily="34" charset="0"/>
                </a:rPr>
                <a:t>un sports kā eksporta veicinātājs</a:t>
              </a:r>
            </a:p>
            <a:p>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Starptautisku pasākumu organizēšana investīciju piesaistei</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Jaunrade,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radošās industrijas kā inovācijas ģenerators</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Talanti – to meklēšana, attīstīšana un noturēšana</a:t>
              </a: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97154" y="-44108"/>
              <a:ext cx="1008393"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sp>
        <p:nvSpPr>
          <p:cNvPr id="102" name="Rīcības virziena INDIKATORI:…"/>
          <p:cNvSpPr txBox="1"/>
          <p:nvPr/>
        </p:nvSpPr>
        <p:spPr>
          <a:xfrm>
            <a:off x="3695464" y="2374432"/>
            <a:ext cx="2880471" cy="45243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dirty="0" err="1"/>
              <a:t>Rīcības</a:t>
            </a:r>
            <a:r>
              <a:rPr dirty="0"/>
              <a:t> </a:t>
            </a:r>
            <a:r>
              <a:rPr dirty="0" err="1"/>
              <a:t>virziena</a:t>
            </a:r>
            <a:r>
              <a:rPr dirty="0"/>
              <a:t> </a:t>
            </a:r>
            <a:r>
              <a:rPr dirty="0">
                <a:solidFill>
                  <a:srgbClr val="9D2235"/>
                </a:solidFill>
              </a:rPr>
              <a:t>INDIKATORI</a:t>
            </a:r>
            <a:r>
              <a:rPr dirty="0"/>
              <a:t>:</a:t>
            </a:r>
            <a:endParaRPr lang="lv-LV" dirty="0"/>
          </a:p>
          <a:p>
            <a:pPr>
              <a:defRPr b="1">
                <a:latin typeface="Verdana"/>
                <a:ea typeface="Verdana"/>
                <a:cs typeface="Verdana"/>
                <a:sym typeface="Verdana"/>
              </a:defRPr>
            </a:pPr>
            <a:endParaRPr sz="1400" dirty="0">
              <a:solidFill>
                <a:srgbClr val="FFFFFF"/>
              </a:solidFill>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Eksporta daļa valsts kopējā kultūras preču apjomā</a:t>
            </a:r>
          </a:p>
          <a:p>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Ārvalstu </a:t>
            </a:r>
            <a:r>
              <a:rPr lang="lv-LV" sz="1400" dirty="0" err="1">
                <a:latin typeface="Verdana" panose="020B0604030504040204" pitchFamily="34" charset="0"/>
                <a:ea typeface="Verdana" panose="020B0604030504040204" pitchFamily="34" charset="0"/>
                <a:cs typeface="Verdana" panose="020B0604030504040204" pitchFamily="34" charset="0"/>
              </a:rPr>
              <a:t>vairākdienu</a:t>
            </a:r>
            <a:r>
              <a:rPr lang="lv-LV" sz="1400" dirty="0">
                <a:latin typeface="Verdana" panose="020B0604030504040204" pitchFamily="34" charset="0"/>
                <a:ea typeface="Verdana" panose="020B0604030504040204" pitchFamily="34" charset="0"/>
                <a:cs typeface="Verdana" panose="020B0604030504040204" pitchFamily="34" charset="0"/>
              </a:rPr>
              <a:t> ceļotāju Latvijā kopējie izdevumi</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Latvijā sarīkoto starptautisko sporta sacensību un dalībnieku skaits gadā</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Kultūras pasākumu apmeklējumu skaits gadā uz 100 iedzīvotājiem</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endParaRPr lang="lv-LV" sz="1400" dirty="0">
              <a:latin typeface="Verdana" panose="020B0604030504040204" pitchFamily="34" charset="0"/>
              <a:ea typeface="Verdana" panose="020B0604030504040204" pitchFamily="34" charset="0"/>
              <a:cs typeface="Verdana" panose="020B0604030504040204" pitchFamily="34" charset="0"/>
            </a:endParaRPr>
          </a:p>
        </p:txBody>
      </p:sp>
      <p:grpSp>
        <p:nvGrpSpPr>
          <p:cNvPr id="107" name="Group"/>
          <p:cNvGrpSpPr/>
          <p:nvPr/>
        </p:nvGrpSpPr>
        <p:grpSpPr>
          <a:xfrm>
            <a:off x="6575934" y="969249"/>
            <a:ext cx="5361600" cy="5844174"/>
            <a:chOff x="-1115534" y="-87859"/>
            <a:chExt cx="5206208" cy="5844172"/>
          </a:xfrm>
        </p:grpSpPr>
        <p:sp>
          <p:nvSpPr>
            <p:cNvPr id="105" name="Galvenie UZDEVUMI šajā rīcības virzienā:…"/>
            <p:cNvSpPr txBox="1"/>
            <p:nvPr/>
          </p:nvSpPr>
          <p:spPr>
            <a:xfrm>
              <a:off x="-1115534" y="1201225"/>
              <a:ext cx="5206208" cy="45550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rīcības</a:t>
              </a:r>
              <a:r>
                <a:rPr dirty="0"/>
                <a:t> </a:t>
              </a:r>
              <a:r>
                <a:rPr dirty="0" err="1"/>
                <a:t>virzienā</a:t>
              </a:r>
              <a:r>
                <a:rPr dirty="0"/>
                <a:t>:</a:t>
              </a:r>
              <a:endParaRPr dirty="0">
                <a:solidFill>
                  <a:srgbClr val="FFFFFF"/>
                </a:solidFill>
              </a:endParaRPr>
            </a:p>
            <a:p>
              <a:pPr marL="285750" indent="-285750">
                <a:spcBef>
                  <a:spcPts val="1200"/>
                </a:spcBef>
                <a:buFont typeface="Arial" panose="020B0604020202020204" pitchFamily="34" charset="0"/>
                <a:buChar char="•"/>
              </a:pPr>
              <a:r>
                <a:rPr lang="lv-LV" sz="1400" dirty="0">
                  <a:latin typeface="Verdana" panose="020B0604030504040204" pitchFamily="34" charset="0"/>
                  <a:ea typeface="Verdana" panose="020B0604030504040204" pitchFamily="34" charset="0"/>
                </a:rPr>
                <a:t>Latvijas tēla popularizēšana, </a:t>
              </a:r>
              <a:r>
                <a:rPr lang="lv-LV" sz="1400" b="1" dirty="0">
                  <a:latin typeface="Verdana" panose="020B0604030504040204" pitchFamily="34" charset="0"/>
                  <a:ea typeface="Verdana" panose="020B0604030504040204" pitchFamily="34" charset="0"/>
                </a:rPr>
                <a:t>piesaistot kultūras un sporta pakalpojumu patērētājus un investīcijas</a:t>
              </a:r>
            </a:p>
            <a:p>
              <a:pPr marL="285750" indent="-285750">
                <a:spcBef>
                  <a:spcPts val="1200"/>
                </a:spcBef>
                <a:buFont typeface="Arial" panose="020B0604020202020204" pitchFamily="34" charset="0"/>
                <a:buChar char="•"/>
              </a:pPr>
              <a:r>
                <a:rPr lang="lv-LV" sz="1400" b="1" dirty="0">
                  <a:latin typeface="Verdana" panose="020B0604030504040204" pitchFamily="34" charset="0"/>
                  <a:ea typeface="Verdana" panose="020B0604030504040204" pitchFamily="34" charset="0"/>
                </a:rPr>
                <a:t>Sistēma koordinētai </a:t>
              </a:r>
              <a:r>
                <a:rPr lang="lv-LV" sz="1400" dirty="0">
                  <a:latin typeface="Verdana" panose="020B0604030504040204" pitchFamily="34" charset="0"/>
                  <a:ea typeface="Verdana" panose="020B0604030504040204" pitchFamily="34" charset="0"/>
                </a:rPr>
                <a:t>kultūras un sporta </a:t>
              </a:r>
              <a:r>
                <a:rPr lang="lv-LV" sz="1400" b="1" dirty="0">
                  <a:latin typeface="Verdana" panose="020B0604030504040204" pitchFamily="34" charset="0"/>
                  <a:ea typeface="Verdana" panose="020B0604030504040204" pitchFamily="34" charset="0"/>
                </a:rPr>
                <a:t>pakalpojumu un infrastruktūras pārvaldībai</a:t>
              </a:r>
            </a:p>
            <a:p>
              <a:pPr marL="285750" indent="-285750">
                <a:spcBef>
                  <a:spcPts val="1200"/>
                </a:spcBef>
                <a:buFont typeface="Arial" panose="020B0604020202020204" pitchFamily="34" charset="0"/>
                <a:buChar char="•"/>
              </a:pPr>
              <a:r>
                <a:rPr lang="lv-LV" sz="1400" dirty="0">
                  <a:latin typeface="Verdana" panose="020B0604030504040204" pitchFamily="34" charset="0"/>
                  <a:ea typeface="Verdana" panose="020B0604030504040204" pitchFamily="34" charset="0"/>
                </a:rPr>
                <a:t>Nozares finansēšanas sistēmas pilnveide, t.sk. atbalstot starptautisko pasākumu organizēšanu, paaugstinot konkurētspēju</a:t>
              </a:r>
            </a:p>
            <a:p>
              <a:pPr marL="285750" indent="-285750">
                <a:spcBef>
                  <a:spcPts val="1200"/>
                </a:spcBef>
                <a:buFont typeface="Arial" panose="020B0604020202020204" pitchFamily="34" charset="0"/>
                <a:buChar char="•"/>
              </a:pPr>
              <a:r>
                <a:rPr lang="lv-LV" sz="1400" b="1" dirty="0">
                  <a:latin typeface="Verdana" panose="020B0604030504040204" pitchFamily="34" charset="0"/>
                  <a:ea typeface="Verdana" panose="020B0604030504040204" pitchFamily="34" charset="0"/>
                </a:rPr>
                <a:t>Atbalsts</a:t>
              </a:r>
              <a:r>
                <a:rPr lang="lv-LV" sz="1400" dirty="0">
                  <a:latin typeface="Verdana" panose="020B0604030504040204" pitchFamily="34" charset="0"/>
                  <a:ea typeface="Verdana" panose="020B0604030504040204" pitchFamily="34" charset="0"/>
                </a:rPr>
                <a:t> profesionālajai mākslinieciskajai </a:t>
              </a:r>
              <a:r>
                <a:rPr lang="lv-LV" sz="1400" b="1" dirty="0">
                  <a:latin typeface="Verdana" panose="020B0604030504040204" pitchFamily="34" charset="0"/>
                  <a:ea typeface="Verdana" panose="020B0604030504040204" pitchFamily="34" charset="0"/>
                </a:rPr>
                <a:t>jaunradei</a:t>
              </a:r>
            </a:p>
            <a:p>
              <a:pPr marL="285750" indent="-285750">
                <a:spcBef>
                  <a:spcPts val="1200"/>
                </a:spcBef>
                <a:buFont typeface="Arial" panose="020B0604020202020204" pitchFamily="34" charset="0"/>
                <a:buChar char="•"/>
              </a:pPr>
              <a:r>
                <a:rPr lang="lv-LV" sz="1400" dirty="0">
                  <a:latin typeface="Verdana" panose="020B0604030504040204" pitchFamily="34" charset="0"/>
                  <a:ea typeface="Verdana" panose="020B0604030504040204" pitchFamily="34" charset="0"/>
                </a:rPr>
                <a:t>Atbalsts </a:t>
              </a:r>
              <a:r>
                <a:rPr lang="lv-LV" sz="1400" dirty="0" err="1">
                  <a:latin typeface="Verdana" panose="020B0604030504040204" pitchFamily="34" charset="0"/>
                  <a:ea typeface="Verdana" panose="020B0604030504040204" pitchFamily="34" charset="0"/>
                </a:rPr>
                <a:t>dzīvesstila</a:t>
              </a:r>
              <a:r>
                <a:rPr lang="lv-LV" sz="1400" dirty="0">
                  <a:latin typeface="Verdana" panose="020B0604030504040204" pitchFamily="34" charset="0"/>
                  <a:ea typeface="Verdana" panose="020B0604030504040204" pitchFamily="34" charset="0"/>
                </a:rPr>
                <a:t> uzņēmumiem un NVO kultūras, radošo industriju un aktīvās atpūtas jomā</a:t>
              </a:r>
            </a:p>
            <a:p>
              <a:pPr marL="285750" indent="-285750">
                <a:spcBef>
                  <a:spcPts val="1200"/>
                </a:spcBef>
                <a:buFont typeface="Arial" panose="020B0604020202020204" pitchFamily="34" charset="0"/>
                <a:buChar char="•"/>
              </a:pPr>
              <a:r>
                <a:rPr lang="lv-LV" sz="1400" b="1" dirty="0">
                  <a:latin typeface="Verdana" panose="020B0604030504040204" pitchFamily="34" charset="0"/>
                  <a:ea typeface="Verdana" panose="020B0604030504040204" pitchFamily="34" charset="0"/>
                </a:rPr>
                <a:t>Jauno talantu apzināšana </a:t>
              </a:r>
              <a:r>
                <a:rPr lang="lv-LV" sz="1400" dirty="0">
                  <a:latin typeface="Verdana" panose="020B0604030504040204" pitchFamily="34" charset="0"/>
                  <a:ea typeface="Verdana" panose="020B0604030504040204" pitchFamily="34" charset="0"/>
                </a:rPr>
                <a:t>kultūrā un sportā, pieredzējušo un starptautisku atzinību guvušo iesaiste jauno </a:t>
              </a:r>
              <a:r>
                <a:rPr lang="lv-LV" sz="1400" dirty="0">
                  <a:latin typeface="Verdana" panose="020B0604030504040204" pitchFamily="34" charset="0"/>
                  <a:ea typeface="Verdana" panose="020B0604030504040204" pitchFamily="34" charset="0"/>
                  <a:cs typeface="Verdana" panose="020B0604030504040204" pitchFamily="34" charset="0"/>
                </a:rPr>
                <a:t>talantu skološanā, </a:t>
              </a:r>
              <a:r>
                <a:rPr lang="lv-LV" sz="1400" b="1" dirty="0">
                  <a:latin typeface="Verdana" panose="020B0604030504040204" pitchFamily="34" charset="0"/>
                  <a:ea typeface="Verdana" panose="020B0604030504040204" pitchFamily="34" charset="0"/>
                  <a:cs typeface="Verdana" panose="020B0604030504040204" pitchFamily="34" charset="0"/>
                </a:rPr>
                <a:t>pieredzes nodošana</a:t>
              </a:r>
            </a:p>
            <a:p>
              <a:endParaRPr lang="lv-LV" sz="1200" dirty="0">
                <a:latin typeface="Verdana" panose="020B0604030504040204" pitchFamily="34" charset="0"/>
                <a:ea typeface="Verdana" panose="020B0604030504040204" pitchFamily="34" charset="0"/>
                <a:cs typeface="Verdana" panose="020B0604030504040204" pitchFamily="34" charset="0"/>
              </a:endParaRPr>
            </a:p>
          </p:txBody>
        </p:sp>
        <p:sp>
          <p:nvSpPr>
            <p:cNvPr id="106" name="Calculator"/>
            <p:cNvSpPr/>
            <p:nvPr/>
          </p:nvSpPr>
          <p:spPr>
            <a:xfrm>
              <a:off x="1043437" y="-87859"/>
              <a:ext cx="719585"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pic>
        <p:nvPicPr>
          <p:cNvPr id="14" name="Picture 13">
            <a:extLst>
              <a:ext uri="{FF2B5EF4-FFF2-40B4-BE49-F238E27FC236}">
                <a16:creationId xmlns:a16="http://schemas.microsoft.com/office/drawing/2014/main" id="{A94EE504-39F1-494D-8662-573E9D328A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428" y="657059"/>
            <a:ext cx="396690" cy="368329"/>
          </a:xfrm>
          <a:prstGeom prst="rect">
            <a:avLst/>
          </a:prstGeom>
        </p:spPr>
      </p:pic>
      <p:pic>
        <p:nvPicPr>
          <p:cNvPr id="16" name="Picture 14">
            <a:extLst>
              <a:ext uri="{FF2B5EF4-FFF2-40B4-BE49-F238E27FC236}">
                <a16:creationId xmlns:a16="http://schemas.microsoft.com/office/drawing/2014/main" id="{F2743689-5622-4E48-BE9B-244D8BE5ED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8" y="672795"/>
            <a:ext cx="373924" cy="347192"/>
          </a:xfrm>
          <a:prstGeom prst="rect">
            <a:avLst/>
          </a:prstGeom>
        </p:spPr>
      </p:pic>
      <p:pic>
        <p:nvPicPr>
          <p:cNvPr id="17" name="Picture 15">
            <a:extLst>
              <a:ext uri="{FF2B5EF4-FFF2-40B4-BE49-F238E27FC236}">
                <a16:creationId xmlns:a16="http://schemas.microsoft.com/office/drawing/2014/main" id="{F0C7C2B2-41F0-7A42-9A43-77FD237AED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6800">
            <a:off x="470499" y="186273"/>
            <a:ext cx="360834" cy="335036"/>
          </a:xfrm>
          <a:prstGeom prst="rect">
            <a:avLst/>
          </a:prstGeom>
        </p:spPr>
      </p:pic>
      <p:pic>
        <p:nvPicPr>
          <p:cNvPr id="18" name="Picture 16">
            <a:extLst>
              <a:ext uri="{FF2B5EF4-FFF2-40B4-BE49-F238E27FC236}">
                <a16:creationId xmlns:a16="http://schemas.microsoft.com/office/drawing/2014/main" id="{EA76C9FC-5817-3849-8784-44CDF09582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04" y="171390"/>
            <a:ext cx="409780" cy="380483"/>
          </a:xfrm>
          <a:prstGeom prst="rect">
            <a:avLst/>
          </a:prstGeom>
        </p:spPr>
      </p:pic>
      <p:sp>
        <p:nvSpPr>
          <p:cNvPr id="19" name="Microscope">
            <a:extLst>
              <a:ext uri="{FF2B5EF4-FFF2-40B4-BE49-F238E27FC236}">
                <a16:creationId xmlns:a16="http://schemas.microsoft.com/office/drawing/2014/main" id="{7A0656C6-237A-4561-A113-4EFE965EED19}"/>
              </a:ext>
            </a:extLst>
          </p:cNvPr>
          <p:cNvSpPr/>
          <p:nvPr/>
        </p:nvSpPr>
        <p:spPr>
          <a:xfrm>
            <a:off x="4756755" y="1052818"/>
            <a:ext cx="841569"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spTree>
    <p:extLst>
      <p:ext uri="{BB962C8B-B14F-4D97-AF65-F5344CB8AC3E}">
        <p14:creationId xmlns:p14="http://schemas.microsoft.com/office/powerpoint/2010/main" val="293617748"/>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FF29E-7AEB-0C4E-B484-DF5552118CF9}"/>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altLang="lv-LV" sz="4000" b="1" kern="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Vienota</a:t>
            </a:r>
            <a:r>
              <a:rPr lang="en-US" altLang="lv-LV" sz="4000" b="1"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en-US" altLang="lv-LV" sz="4000" b="1" kern="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droša</a:t>
            </a:r>
            <a:r>
              <a:rPr lang="en-US" altLang="lv-LV" sz="4000" b="1"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un </a:t>
            </a:r>
            <a:r>
              <a:rPr lang="en-US" altLang="lv-LV" sz="4000" b="1" kern="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atvērta</a:t>
            </a:r>
            <a:r>
              <a:rPr lang="en-US" altLang="lv-LV" sz="4000" b="1"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en-US" altLang="lv-LV" sz="4000" b="1" kern="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sabiedrība</a:t>
            </a:r>
            <a:br>
              <a:rPr lang="en-US" sz="4000" b="1"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br>
            <a:endParaRPr lang="en-US" sz="4000" b="1" kern="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Connector 8">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Picture 14">
            <a:extLst>
              <a:ext uri="{FF2B5EF4-FFF2-40B4-BE49-F238E27FC236}">
                <a16:creationId xmlns:a16="http://schemas.microsoft.com/office/drawing/2014/main" id="{D712DE5F-00EB-4240-9FE9-B9C85D564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63" t="-16563" r="-16563" b="-16563"/>
          <a:stretch>
            <a:fillRect/>
          </a:stretch>
        </p:blipFill>
        <p:spPr bwMode="auto">
          <a:xfrm>
            <a:off x="321564" y="468778"/>
            <a:ext cx="1754952" cy="1719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4448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A7DC-E541-D84C-8BD8-AAD5C5F67B4C}"/>
              </a:ext>
            </a:extLst>
          </p:cNvPr>
          <p:cNvSpPr>
            <a:spLocks noGrp="1"/>
          </p:cNvSpPr>
          <p:nvPr>
            <p:ph type="title"/>
          </p:nvPr>
        </p:nvSpPr>
        <p:spPr>
          <a:xfrm>
            <a:off x="419100" y="0"/>
            <a:ext cx="11772900" cy="1325563"/>
          </a:xfrm>
        </p:spPr>
        <p:txBody>
          <a:bodyPr>
            <a:normAutofit/>
          </a:bodyPr>
          <a:lstStyle/>
          <a:p>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NAP2027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prioritātes</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lv-LV" sz="2400" b="1" cap="all" dirty="0">
                <a:solidFill>
                  <a:srgbClr val="9D2235"/>
                </a:solidFill>
                <a:latin typeface="Verdana" panose="020B0604030504040204" pitchFamily="34" charset="0"/>
                <a:ea typeface="Verdana" panose="020B0604030504040204" pitchFamily="34" charset="0"/>
                <a:cs typeface="Verdana" panose="020B0604030504040204" pitchFamily="34" charset="0"/>
              </a:rPr>
              <a:t>Vienota, droša un atvērta sabiedrība</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ekspertu</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darba</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grupas</a:t>
            </a:r>
            <a:r>
              <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2400" b="1" dirty="0" err="1">
                <a:solidFill>
                  <a:srgbClr val="9D2235"/>
                </a:solidFill>
                <a:latin typeface="Verdana" panose="020B0604030504040204" pitchFamily="34" charset="0"/>
                <a:ea typeface="Verdana" panose="020B0604030504040204" pitchFamily="34" charset="0"/>
                <a:cs typeface="Verdana" panose="020B0604030504040204" pitchFamily="34" charset="0"/>
              </a:rPr>
              <a:t>sastāvs</a:t>
            </a:r>
            <a:endParaRPr lang="en-US" sz="2400" b="1"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Diagram 4">
            <a:extLst>
              <a:ext uri="{FF2B5EF4-FFF2-40B4-BE49-F238E27FC236}">
                <a16:creationId xmlns:a16="http://schemas.microsoft.com/office/drawing/2014/main" id="{4AD83495-78DF-0B40-97B9-CF12A6E4786F}"/>
              </a:ext>
            </a:extLst>
          </p:cNvPr>
          <p:cNvGraphicFramePr/>
          <p:nvPr>
            <p:extLst/>
          </p:nvPr>
        </p:nvGraphicFramePr>
        <p:xfrm>
          <a:off x="419100" y="1485900"/>
          <a:ext cx="5676900" cy="516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C475182B-A682-334D-8C2F-2CF4C4C3492D}"/>
              </a:ext>
            </a:extLst>
          </p:cNvPr>
          <p:cNvGraphicFramePr/>
          <p:nvPr>
            <p:extLst/>
          </p:nvPr>
        </p:nvGraphicFramePr>
        <p:xfrm>
          <a:off x="6437243" y="1602463"/>
          <a:ext cx="5335657" cy="50523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3862964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8A44027-790F-4C61-B400-763F6E31013D}"/>
              </a:ext>
            </a:extLst>
          </p:cNvPr>
          <p:cNvSpPr>
            <a:spLocks noGrp="1"/>
          </p:cNvSpPr>
          <p:nvPr>
            <p:ph type="title"/>
          </p:nvPr>
        </p:nvSpPr>
        <p:spPr>
          <a:xfrm>
            <a:off x="838200" y="215901"/>
            <a:ext cx="10515600" cy="850899"/>
          </a:xfrm>
        </p:spPr>
        <p:txBody>
          <a:bodyPr>
            <a:normAutofit/>
          </a:bodyPr>
          <a:lstStyle/>
          <a:p>
            <a:r>
              <a:rPr lang="lv-LV" altLang="en-US" sz="2800" b="1" dirty="0">
                <a:solidFill>
                  <a:srgbClr val="9D2235"/>
                </a:solidFill>
                <a:latin typeface="Verdana" panose="020B0604030504040204" pitchFamily="34" charset="0"/>
                <a:ea typeface="Verdana" panose="020B0604030504040204" pitchFamily="34" charset="0"/>
                <a:cs typeface="Verdana" panose="020B0604030504040204" pitchFamily="34" charset="0"/>
              </a:rPr>
              <a:t>NAP izstrādes laika skala</a:t>
            </a:r>
            <a:r>
              <a:rPr lang="lv-LV" altLang="en-US" sz="2800" b="1" baseline="-25000" dirty="0">
                <a:solidFill>
                  <a:srgbClr val="9D2235"/>
                </a:solidFill>
                <a:latin typeface="Verdana" panose="020B0604030504040204" pitchFamily="34" charset="0"/>
                <a:ea typeface="Verdana" panose="020B0604030504040204" pitchFamily="34" charset="0"/>
                <a:cs typeface="Verdana" panose="020B0604030504040204" pitchFamily="34" charset="0"/>
              </a:rPr>
              <a:t>1</a:t>
            </a:r>
            <a:endParaRPr lang="lv-LV" sz="2800" dirty="0">
              <a:solidFill>
                <a:srgbClr val="9D2235"/>
              </a:solidFill>
            </a:endParaRPr>
          </a:p>
        </p:txBody>
      </p:sp>
      <p:graphicFrame>
        <p:nvGraphicFramePr>
          <p:cNvPr id="10" name="Content Placeholder 9">
            <a:extLst>
              <a:ext uri="{FF2B5EF4-FFF2-40B4-BE49-F238E27FC236}">
                <a16:creationId xmlns:a16="http://schemas.microsoft.com/office/drawing/2014/main" id="{6DACDE87-D75D-4D92-8F77-6117B22C7A3F}"/>
              </a:ext>
            </a:extLst>
          </p:cNvPr>
          <p:cNvGraphicFramePr>
            <a:graphicFrameLocks noGrp="1"/>
          </p:cNvGraphicFramePr>
          <p:nvPr>
            <p:ph idx="1"/>
            <p:extLst>
              <p:ext uri="{D42A27DB-BD31-4B8C-83A1-F6EECF244321}">
                <p14:modId xmlns:p14="http://schemas.microsoft.com/office/powerpoint/2010/main" val="3733888526"/>
              </p:ext>
            </p:extLst>
          </p:nvPr>
        </p:nvGraphicFramePr>
        <p:xfrm>
          <a:off x="0" y="1714500"/>
          <a:ext cx="11645900" cy="4420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3">
            <a:extLst>
              <a:ext uri="{FF2B5EF4-FFF2-40B4-BE49-F238E27FC236}">
                <a16:creationId xmlns:a16="http://schemas.microsoft.com/office/drawing/2014/main" id="{DCD59853-46A8-46C5-A060-61E018F5ABB4}"/>
              </a:ext>
            </a:extLst>
          </p:cNvPr>
          <p:cNvGraphicFramePr>
            <a:graphicFrameLocks/>
          </p:cNvGraphicFramePr>
          <p:nvPr>
            <p:extLst>
              <p:ext uri="{D42A27DB-BD31-4B8C-83A1-F6EECF244321}">
                <p14:modId xmlns:p14="http://schemas.microsoft.com/office/powerpoint/2010/main" val="1637166819"/>
              </p:ext>
            </p:extLst>
          </p:nvPr>
        </p:nvGraphicFramePr>
        <p:xfrm>
          <a:off x="7702194" y="4053981"/>
          <a:ext cx="4255212" cy="24820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522690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p:tgtEl>
                                          <p:spTgt spid="10"/>
                                        </p:tgtEl>
                                        <p:attrNameLst>
                                          <p:attrName>ppt_y</p:attrName>
                                        </p:attrNameLst>
                                      </p:cBhvr>
                                      <p:tavLst>
                                        <p:tav tm="0">
                                          <p:val>
                                            <p:strVal val="#ppt_y+#ppt_h*1.125000"/>
                                          </p:val>
                                        </p:tav>
                                        <p:tav tm="100000">
                                          <p:val>
                                            <p:strVal val="#ppt_y"/>
                                          </p:val>
                                        </p:tav>
                                      </p:tavLst>
                                    </p:anim>
                                    <p:animEffect transition="in" filter="wipe(up)">
                                      <p:cBhvr>
                                        <p:cTn id="8" dur="750"/>
                                        <p:tgtEl>
                                          <p:spTgt spid="10"/>
                                        </p:tgtEl>
                                      </p:cBhvr>
                                    </p:animEffect>
                                  </p:childTnLst>
                                </p:cTn>
                              </p:par>
                            </p:childTnLst>
                          </p:cTn>
                        </p:par>
                        <p:par>
                          <p:cTn id="9" fill="hold">
                            <p:stCondLst>
                              <p:cond delay="750"/>
                            </p:stCondLst>
                            <p:childTnLst>
                              <p:par>
                                <p:cTn id="10" presetID="1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p:tgtEl>
                                          <p:spTgt spid="11"/>
                                        </p:tgtEl>
                                        <p:attrNameLst>
                                          <p:attrName>ppt_y</p:attrName>
                                        </p:attrNameLst>
                                      </p:cBhvr>
                                      <p:tavLst>
                                        <p:tav tm="0">
                                          <p:val>
                                            <p:strVal val="#ppt_y+#ppt_h*1.125000"/>
                                          </p:val>
                                        </p:tav>
                                        <p:tav tm="100000">
                                          <p:val>
                                            <p:strVal val="#ppt_y"/>
                                          </p:val>
                                        </p:tav>
                                      </p:tavLst>
                                    </p:anim>
                                    <p:animEffect transition="in" filter="wipe(up)">
                                      <p:cBhvr>
                                        <p:cTn id="1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1"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4F08-76D0-DF41-A0F4-3DE537F8A828}"/>
              </a:ext>
            </a:extLst>
          </p:cNvPr>
          <p:cNvSpPr txBox="1">
            <a:spLocks/>
          </p:cNvSpPr>
          <p:nvPr/>
        </p:nvSpPr>
        <p:spPr>
          <a:xfrm>
            <a:off x="838200" y="163481"/>
            <a:ext cx="10515600"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200" b="1" dirty="0">
                <a:solidFill>
                  <a:srgbClr val="9D2235"/>
                </a:solidFill>
                <a:latin typeface="Verdana" panose="020B0604030504040204" pitchFamily="34" charset="0"/>
                <a:ea typeface="Verdana" panose="020B0604030504040204" pitchFamily="34" charset="0"/>
                <a:cs typeface="Verdana" panose="020B0604030504040204" pitchFamily="34" charset="0"/>
              </a:rPr>
              <a:t>KO PAREDZ NAP2027 PRIORITĀTES UN RĪCĪBAS VIRZIENI?</a:t>
            </a:r>
            <a:endParaRPr lang="en-US" sz="14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 name="Straight Connector 2">
            <a:extLst>
              <a:ext uri="{FF2B5EF4-FFF2-40B4-BE49-F238E27FC236}">
                <a16:creationId xmlns:a16="http://schemas.microsoft.com/office/drawing/2014/main" id="{DAB05778-FE25-5B4F-8AF8-9A04A8D4755C}"/>
              </a:ext>
            </a:extLst>
          </p:cNvPr>
          <p:cNvCxnSpPr>
            <a:cxnSpLocks/>
            <a:stCxn id="11" idx="0"/>
            <a:endCxn id="16" idx="4"/>
          </p:cNvCxnSpPr>
          <p:nvPr/>
        </p:nvCxnSpPr>
        <p:spPr>
          <a:xfrm>
            <a:off x="6042626" y="2574115"/>
            <a:ext cx="0" cy="2833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D8A6450-BC7A-AE4F-A3AE-B9A57AD2E358}"/>
              </a:ext>
            </a:extLst>
          </p:cNvPr>
          <p:cNvGrpSpPr/>
          <p:nvPr/>
        </p:nvGrpSpPr>
        <p:grpSpPr>
          <a:xfrm>
            <a:off x="647699" y="701164"/>
            <a:ext cx="11137900" cy="1531071"/>
            <a:chOff x="535390" y="1803035"/>
            <a:chExt cx="2817952" cy="1864660"/>
          </a:xfrm>
        </p:grpSpPr>
        <p:sp>
          <p:nvSpPr>
            <p:cNvPr id="5" name="Rectangle 4">
              <a:extLst>
                <a:ext uri="{FF2B5EF4-FFF2-40B4-BE49-F238E27FC236}">
                  <a16:creationId xmlns:a16="http://schemas.microsoft.com/office/drawing/2014/main" id="{FA507145-EDA6-AF4F-8C84-E87DB98D766D}"/>
                </a:ext>
              </a:extLst>
            </p:cNvPr>
            <p:cNvSpPr/>
            <p:nvPr/>
          </p:nvSpPr>
          <p:spPr>
            <a:xfrm>
              <a:off x="535390" y="1803035"/>
              <a:ext cx="2817952" cy="408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lv-LV" sz="1600" b="1" cap="all" dirty="0">
                  <a:solidFill>
                    <a:schemeClr val="bg1"/>
                  </a:solidFill>
                  <a:latin typeface="Verdana" panose="020B0604030504040204" pitchFamily="34" charset="0"/>
                  <a:ea typeface="Verdana" panose="020B0604030504040204" pitchFamily="34" charset="0"/>
                  <a:cs typeface="Verdana" panose="020B0604030504040204" pitchFamily="34" charset="0"/>
                </a:rPr>
                <a:t>Vienota, droša un atvērta sabiedrība</a:t>
              </a:r>
              <a:endParaRPr lang="en-US" sz="1600" b="1" dirty="0">
                <a:solidFill>
                  <a:schemeClr val="bg1"/>
                </a:solidFill>
              </a:endParaRPr>
            </a:p>
          </p:txBody>
        </p:sp>
        <p:sp>
          <p:nvSpPr>
            <p:cNvPr id="7" name="Right Triangle 6">
              <a:extLst>
                <a:ext uri="{FF2B5EF4-FFF2-40B4-BE49-F238E27FC236}">
                  <a16:creationId xmlns:a16="http://schemas.microsoft.com/office/drawing/2014/main" id="{49FD93F1-4BAC-C947-A4EB-EE56AC1945BB}"/>
                </a:ext>
              </a:extLst>
            </p:cNvPr>
            <p:cNvSpPr/>
            <p:nvPr/>
          </p:nvSpPr>
          <p:spPr>
            <a:xfrm rot="5400000" flipV="1">
              <a:off x="470972" y="2276127"/>
              <a:ext cx="391188" cy="262348"/>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D5B61D-BEE1-C24B-82A9-BB96F0C7599B}"/>
                </a:ext>
              </a:extLst>
            </p:cNvPr>
            <p:cNvSpPr/>
            <p:nvPr/>
          </p:nvSpPr>
          <p:spPr>
            <a:xfrm>
              <a:off x="778672" y="2211706"/>
              <a:ext cx="2521473" cy="145598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lv-LV"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pauž demokrātisko un sociālo vērtību kopumu, kas ietver pilsoniskās identitātes apzināšanos, iedzīvotāju savstarpējo uzticēšanos, piederības sajūtu sabiedrībai un valstij, līdzdalību sabiedriskajos procesos un uzticēšanos valsts pārvaldei un </a:t>
              </a:r>
              <a:r>
                <a:rPr lang="lv-LV" sz="1200" b="1"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tiesībsargājošajām</a:t>
              </a:r>
              <a:r>
                <a:rPr lang="lv-LV"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iestādēm, kā arī pārliecību par savu personisko drošību un tiesību efektīvu aizsardzību. Valsts drošības un iekšējās stabilitātes garantēšana ir nozīmīga nacionālo interešu prioritāte, kas prasa visaptverošu pieeju valsts aizsardzībai, stiprinot sabiedrības un valsts institūciju sadarbību.</a:t>
              </a:r>
              <a:endParaRPr lang="en-US" sz="1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9" name="Group 8">
            <a:extLst>
              <a:ext uri="{FF2B5EF4-FFF2-40B4-BE49-F238E27FC236}">
                <a16:creationId xmlns:a16="http://schemas.microsoft.com/office/drawing/2014/main" id="{A0157BC7-6C85-E442-A6F4-D1AE6C025828}"/>
              </a:ext>
            </a:extLst>
          </p:cNvPr>
          <p:cNvGrpSpPr/>
          <p:nvPr/>
        </p:nvGrpSpPr>
        <p:grpSpPr>
          <a:xfrm>
            <a:off x="647700" y="2574115"/>
            <a:ext cx="5721522" cy="2029486"/>
            <a:chOff x="1704236" y="3089966"/>
            <a:chExt cx="4665175" cy="1375249"/>
          </a:xfrm>
        </p:grpSpPr>
        <p:sp>
          <p:nvSpPr>
            <p:cNvPr id="10" name="Rectangle 9">
              <a:extLst>
                <a:ext uri="{FF2B5EF4-FFF2-40B4-BE49-F238E27FC236}">
                  <a16:creationId xmlns:a16="http://schemas.microsoft.com/office/drawing/2014/main" id="{31267E22-8A3A-9F4A-AEF7-7530C04C66F9}"/>
                </a:ext>
              </a:extLst>
            </p:cNvPr>
            <p:cNvSpPr/>
            <p:nvPr/>
          </p:nvSpPr>
          <p:spPr>
            <a:xfrm>
              <a:off x="1704236" y="3148143"/>
              <a:ext cx="4275192" cy="335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en-US" sz="1400" b="1" dirty="0" err="1">
                  <a:latin typeface="Verdana" panose="020B0604030504040204" pitchFamily="34" charset="0"/>
                  <a:ea typeface="Verdana" panose="020B0604030504040204" pitchFamily="34" charset="0"/>
                  <a:cs typeface="Verdana" panose="020B0604030504040204" pitchFamily="34" charset="0"/>
                </a:rPr>
                <a:t>Drošība</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11" name="Oval 10">
              <a:extLst>
                <a:ext uri="{FF2B5EF4-FFF2-40B4-BE49-F238E27FC236}">
                  <a16:creationId xmlns:a16="http://schemas.microsoft.com/office/drawing/2014/main" id="{0AB57C36-090E-0C49-867C-E0E3E4C45707}"/>
                </a:ext>
              </a:extLst>
            </p:cNvPr>
            <p:cNvSpPr/>
            <p:nvPr/>
          </p:nvSpPr>
          <p:spPr>
            <a:xfrm>
              <a:off x="5836815" y="3089966"/>
              <a:ext cx="532596" cy="448894"/>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3">
                    <a:lumMod val="75000"/>
                  </a:schemeClr>
                </a:solidFill>
              </a:endParaRPr>
            </a:p>
          </p:txBody>
        </p:sp>
        <p:sp>
          <p:nvSpPr>
            <p:cNvPr id="12" name="Right Triangle 11">
              <a:extLst>
                <a:ext uri="{FF2B5EF4-FFF2-40B4-BE49-F238E27FC236}">
                  <a16:creationId xmlns:a16="http://schemas.microsoft.com/office/drawing/2014/main" id="{C0052F6C-2AB7-B440-9C39-AC42F16084A7}"/>
                </a:ext>
              </a:extLst>
            </p:cNvPr>
            <p:cNvSpPr/>
            <p:nvPr/>
          </p:nvSpPr>
          <p:spPr>
            <a:xfrm rot="5400000" flipV="1">
              <a:off x="1931385" y="3256558"/>
              <a:ext cx="391188" cy="84548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72B5C7-F540-764C-B20A-3B6A2CF7BCA0}"/>
                </a:ext>
              </a:extLst>
            </p:cNvPr>
            <p:cNvSpPr/>
            <p:nvPr/>
          </p:nvSpPr>
          <p:spPr>
            <a:xfrm>
              <a:off x="2121042" y="3483703"/>
              <a:ext cx="3388605" cy="9815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lv-LV"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iedzīvotāju pārliecība par savu tiesību un interešu aizsardzību pret iekšējiem un ārējiem drošības riskiem, pārliecība par </a:t>
              </a:r>
              <a:r>
                <a:rPr lang="lv-LV" sz="1200"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tiesībsargājošo</a:t>
              </a:r>
              <a:r>
                <a:rPr lang="lv-LV"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iestāžu pieejamību un uzticēšanās tām. Kompetento dienestu spēja prognozēt un identificēt iespējamos nākotnes drošības izaicinājumus, sekmējot drošas, stabilas un paredzamas dzīves vides izveidi Latvijā.</a:t>
              </a:r>
              <a:endPar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4" name="Group 13">
            <a:extLst>
              <a:ext uri="{FF2B5EF4-FFF2-40B4-BE49-F238E27FC236}">
                <a16:creationId xmlns:a16="http://schemas.microsoft.com/office/drawing/2014/main" id="{72C05775-1789-D141-8B7E-0C2FC0A9707B}"/>
              </a:ext>
            </a:extLst>
          </p:cNvPr>
          <p:cNvGrpSpPr/>
          <p:nvPr/>
        </p:nvGrpSpPr>
        <p:grpSpPr>
          <a:xfrm>
            <a:off x="647700" y="4775985"/>
            <a:ext cx="5721523" cy="1918535"/>
            <a:chOff x="-600814" y="1650392"/>
            <a:chExt cx="4665176" cy="1352867"/>
          </a:xfrm>
        </p:grpSpPr>
        <p:sp>
          <p:nvSpPr>
            <p:cNvPr id="15" name="Rectangle 14">
              <a:extLst>
                <a:ext uri="{FF2B5EF4-FFF2-40B4-BE49-F238E27FC236}">
                  <a16:creationId xmlns:a16="http://schemas.microsoft.com/office/drawing/2014/main" id="{508A36E2-C167-CC41-AF46-C46B0963A0A3}"/>
                </a:ext>
              </a:extLst>
            </p:cNvPr>
            <p:cNvSpPr/>
            <p:nvPr/>
          </p:nvSpPr>
          <p:spPr>
            <a:xfrm>
              <a:off x="-600814" y="1686187"/>
              <a:ext cx="4275192" cy="3355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en-US" sz="1400" b="1" dirty="0" err="1">
                  <a:latin typeface="Verdana" panose="020B0604030504040204" pitchFamily="34" charset="0"/>
                  <a:ea typeface="Verdana" panose="020B0604030504040204" pitchFamily="34" charset="0"/>
                  <a:cs typeface="Verdana" panose="020B0604030504040204" pitchFamily="34" charset="0"/>
                </a:rPr>
                <a:t>Saliedētība</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Oval 15">
              <a:extLst>
                <a:ext uri="{FF2B5EF4-FFF2-40B4-BE49-F238E27FC236}">
                  <a16:creationId xmlns:a16="http://schemas.microsoft.com/office/drawing/2014/main" id="{5681C02B-21FA-A84D-8917-C7370B41487E}"/>
                </a:ext>
              </a:extLst>
            </p:cNvPr>
            <p:cNvSpPr/>
            <p:nvPr/>
          </p:nvSpPr>
          <p:spPr>
            <a:xfrm>
              <a:off x="3531765" y="1650392"/>
              <a:ext cx="532597" cy="445216"/>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6">
                    <a:lumMod val="75000"/>
                  </a:schemeClr>
                </a:solidFill>
              </a:endParaRPr>
            </a:p>
          </p:txBody>
        </p:sp>
        <p:sp>
          <p:nvSpPr>
            <p:cNvPr id="17" name="Right Triangle 16">
              <a:extLst>
                <a:ext uri="{FF2B5EF4-FFF2-40B4-BE49-F238E27FC236}">
                  <a16:creationId xmlns:a16="http://schemas.microsoft.com/office/drawing/2014/main" id="{177B6B0A-2B1E-184C-8813-B12F60BAAA6F}"/>
                </a:ext>
              </a:extLst>
            </p:cNvPr>
            <p:cNvSpPr/>
            <p:nvPr/>
          </p:nvSpPr>
          <p:spPr>
            <a:xfrm rot="5400000" flipV="1">
              <a:off x="-373663" y="1794600"/>
              <a:ext cx="391188" cy="845481"/>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D96573-A875-5A4A-9E6D-D8A2EF673106}"/>
                </a:ext>
              </a:extLst>
            </p:cNvPr>
            <p:cNvSpPr/>
            <p:nvPr/>
          </p:nvSpPr>
          <p:spPr>
            <a:xfrm>
              <a:off x="-184008" y="2021747"/>
              <a:ext cx="3388603" cy="9815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lv-LV"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cilvēka vēlmei dzīvot, strādāt un veidot ģimeni Latvijā ir svarīga piederības sajūta sabiedrībai un valstij, kas galvenokārt balstās spējā uzticēties līdzcilvēkiem un valstij. Uzticēšanās un piederība rodas dabīgi, cilvēkiem saliedējoties kopīgos darbos, kā arī līdzdarbojoties lēmumu pieņemšanā visos līmeņos: savā kopienā, pašvaldībā un valstī.</a:t>
              </a:r>
              <a:endPar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9" name="Group 18">
            <a:extLst>
              <a:ext uri="{FF2B5EF4-FFF2-40B4-BE49-F238E27FC236}">
                <a16:creationId xmlns:a16="http://schemas.microsoft.com/office/drawing/2014/main" id="{18768452-9A21-9542-9A47-22DA5EB44B4C}"/>
              </a:ext>
            </a:extLst>
          </p:cNvPr>
          <p:cNvGrpSpPr/>
          <p:nvPr/>
        </p:nvGrpSpPr>
        <p:grpSpPr>
          <a:xfrm>
            <a:off x="5825961" y="3668360"/>
            <a:ext cx="5959639" cy="1940043"/>
            <a:chOff x="5918493" y="3638831"/>
            <a:chExt cx="4803134" cy="1412565"/>
          </a:xfrm>
        </p:grpSpPr>
        <p:sp>
          <p:nvSpPr>
            <p:cNvPr id="20" name="Right Triangle 19">
              <a:extLst>
                <a:ext uri="{FF2B5EF4-FFF2-40B4-BE49-F238E27FC236}">
                  <a16:creationId xmlns:a16="http://schemas.microsoft.com/office/drawing/2014/main" id="{E2325150-B425-D64E-8521-3723899EDCFB}"/>
                </a:ext>
              </a:extLst>
            </p:cNvPr>
            <p:cNvSpPr/>
            <p:nvPr/>
          </p:nvSpPr>
          <p:spPr>
            <a:xfrm rot="5400000">
              <a:off x="10224085" y="3963531"/>
              <a:ext cx="391188" cy="603894"/>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37112CC-92BD-3743-BDF3-D63042FF42A9}"/>
                </a:ext>
              </a:extLst>
            </p:cNvPr>
            <p:cNvSpPr/>
            <p:nvPr/>
          </p:nvSpPr>
          <p:spPr>
            <a:xfrm>
              <a:off x="6306597" y="3734324"/>
              <a:ext cx="4415030" cy="3355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r>
                <a:rPr lang="en-US" sz="1400" b="1" dirty="0" err="1">
                  <a:latin typeface="Verdana" panose="020B0604030504040204" pitchFamily="34" charset="0"/>
                  <a:ea typeface="Verdana" panose="020B0604030504040204" pitchFamily="34" charset="0"/>
                  <a:cs typeface="Verdana" panose="020B0604030504040204" pitchFamily="34" charset="0"/>
                </a:rPr>
                <a:t>Tiesiskums</a:t>
              </a:r>
              <a:r>
                <a:rPr lang="en-US" sz="1400" b="1" dirty="0">
                  <a:latin typeface="Verdana" panose="020B0604030504040204" pitchFamily="34" charset="0"/>
                  <a:ea typeface="Verdana" panose="020B0604030504040204" pitchFamily="34" charset="0"/>
                  <a:cs typeface="Verdana" panose="020B0604030504040204" pitchFamily="34" charset="0"/>
                </a:rPr>
                <a:t> un </a:t>
              </a:r>
              <a:r>
                <a:rPr lang="en-US" sz="1400" b="1" dirty="0" err="1">
                  <a:latin typeface="Verdana" panose="020B0604030504040204" pitchFamily="34" charset="0"/>
                  <a:ea typeface="Verdana" panose="020B0604030504040204" pitchFamily="34" charset="0"/>
                  <a:cs typeface="Verdana" panose="020B0604030504040204" pitchFamily="34" charset="0"/>
                </a:rPr>
                <a:t>pārvaldība</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22" name="Oval 21">
              <a:extLst>
                <a:ext uri="{FF2B5EF4-FFF2-40B4-BE49-F238E27FC236}">
                  <a16:creationId xmlns:a16="http://schemas.microsoft.com/office/drawing/2014/main" id="{5D7A9335-0867-4041-81AA-5C61BFB477B2}"/>
                </a:ext>
              </a:extLst>
            </p:cNvPr>
            <p:cNvSpPr/>
            <p:nvPr/>
          </p:nvSpPr>
          <p:spPr>
            <a:xfrm>
              <a:off x="5918493" y="3638831"/>
              <a:ext cx="526438" cy="459709"/>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5">
                    <a:lumMod val="75000"/>
                  </a:schemeClr>
                </a:solidFill>
              </a:endParaRPr>
            </a:p>
          </p:txBody>
        </p:sp>
        <p:sp>
          <p:nvSpPr>
            <p:cNvPr id="23" name="Rectangle 22">
              <a:extLst>
                <a:ext uri="{FF2B5EF4-FFF2-40B4-BE49-F238E27FC236}">
                  <a16:creationId xmlns:a16="http://schemas.microsoft.com/office/drawing/2014/main" id="{4CF1D65C-0F8B-2345-8172-7853A2303F93}"/>
                </a:ext>
              </a:extLst>
            </p:cNvPr>
            <p:cNvSpPr/>
            <p:nvPr/>
          </p:nvSpPr>
          <p:spPr>
            <a:xfrm>
              <a:off x="6680607" y="4069884"/>
              <a:ext cx="3530126" cy="9815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lv-LV"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uzticama mūsdienīga, ērti pieejama, droša un nekorumpēta valsts pārvalde un tiesībaizsardzības sistēma, tostarp efektīvi funkcionējoša tiesu sistēma. Jāvairo sabiedrības uzticība tiesībaizsardzības un vienlīdzības mērķiem, tostarp uzlabojot normatīvā regulējuma kvalitāti un novērošot tā pretrunīgumu.</a:t>
              </a:r>
              <a:endPar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525730044"/>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6408160"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Vienota, droša un atvērta sabiedrība</a:t>
            </a:r>
          </a:p>
        </p:txBody>
      </p:sp>
      <p:sp>
        <p:nvSpPr>
          <p:cNvPr id="98" name="Rectangle 3"/>
          <p:cNvSpPr txBox="1"/>
          <p:nvPr/>
        </p:nvSpPr>
        <p:spPr>
          <a:xfrm>
            <a:off x="955708" y="507588"/>
            <a:ext cx="1536635"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Saliedētība</a:t>
            </a:r>
          </a:p>
        </p:txBody>
      </p:sp>
      <p:grpSp>
        <p:nvGrpSpPr>
          <p:cNvPr id="101" name="Group"/>
          <p:cNvGrpSpPr/>
          <p:nvPr/>
        </p:nvGrpSpPr>
        <p:grpSpPr>
          <a:xfrm>
            <a:off x="968162" y="1013357"/>
            <a:ext cx="3201861" cy="5249098"/>
            <a:chOff x="-2" y="0"/>
            <a:chExt cx="3201860" cy="5249096"/>
          </a:xfrm>
        </p:grpSpPr>
        <p:sp>
          <p:nvSpPr>
            <p:cNvPr id="99" name="Lielākie rīcības virziena IZAICINĀJUMI:…"/>
            <p:cNvSpPr txBox="1"/>
            <p:nvPr/>
          </p:nvSpPr>
          <p:spPr>
            <a:xfrm>
              <a:off x="-2" y="1371116"/>
              <a:ext cx="3201860" cy="38779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latin typeface="Verdana" panose="020B0604030504040204" pitchFamily="34" charset="0"/>
                  <a:ea typeface="Verdana" panose="020B0604030504040204" pitchFamily="34" charset="0"/>
                  <a:cs typeface="Verdana" panose="020B0604030504040204" pitchFamily="34" charset="0"/>
                </a:rPr>
                <a:t>Savstarpējā uzticēšanās</a:t>
              </a:r>
              <a:r>
                <a:rPr lang="lv-LV" sz="1400" dirty="0">
                  <a:latin typeface="Verdana" panose="020B0604030504040204" pitchFamily="34" charset="0"/>
                  <a:ea typeface="Verdana" panose="020B0604030504040204" pitchFamily="34" charset="0"/>
                  <a:cs typeface="Verdana" panose="020B0604030504040204" pitchFamily="34" charset="0"/>
                </a:rPr>
                <a:t>, </a:t>
              </a:r>
              <a:r>
                <a:rPr lang="lv-LV" sz="1400" b="1" dirty="0">
                  <a:latin typeface="Verdana" panose="020B0604030504040204" pitchFamily="34" charset="0"/>
                  <a:ea typeface="Verdana" panose="020B0604030504040204" pitchFamily="34" charset="0"/>
                  <a:cs typeface="Verdana" panose="020B0604030504040204" pitchFamily="34" charset="0"/>
                </a:rPr>
                <a:t>spēja sadarboties</a:t>
              </a:r>
            </a:p>
            <a:p>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Cilvēka </a:t>
              </a:r>
              <a:r>
                <a:rPr lang="lv-LV" sz="1400" b="1" dirty="0">
                  <a:latin typeface="Verdana" panose="020B0604030504040204" pitchFamily="34" charset="0"/>
                  <a:ea typeface="Verdana" panose="020B0604030504040204" pitchFamily="34" charset="0"/>
                  <a:cs typeface="Verdana" panose="020B0604030504040204" pitchFamily="34" charset="0"/>
                </a:rPr>
                <a:t>līdzdalība</a:t>
              </a:r>
              <a:r>
                <a:rPr lang="lv-LV" sz="1400" dirty="0">
                  <a:latin typeface="Verdana" panose="020B0604030504040204" pitchFamily="34" charset="0"/>
                  <a:ea typeface="Verdana" panose="020B0604030504040204" pitchFamily="34" charset="0"/>
                  <a:cs typeface="Verdana" panose="020B0604030504040204" pitchFamily="34" charset="0"/>
                </a:rPr>
                <a:t> savu un valsts jautājumu risināšanā</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Sabiedrības daudzveidības uzskatīšana par resursu</a:t>
              </a:r>
            </a:p>
            <a:p>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Savstarpēja komunikācija -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nepakļaušanās šķelšanai</a:t>
              </a:r>
              <a:endParaRPr lang="lv-LV" sz="1400" b="1" dirty="0">
                <a:latin typeface="Verdana" panose="020B0604030504040204" pitchFamily="34" charset="0"/>
                <a:ea typeface="Verdana" panose="020B0604030504040204" pitchFamily="34" charset="0"/>
                <a:cs typeface="Verdana" panose="020B0604030504040204" pitchFamily="34" charset="0"/>
              </a:endParaRP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1096733" y="0"/>
              <a:ext cx="1008393"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4" name="Group"/>
          <p:cNvGrpSpPr/>
          <p:nvPr/>
        </p:nvGrpSpPr>
        <p:grpSpPr>
          <a:xfrm>
            <a:off x="4569880" y="1013357"/>
            <a:ext cx="2190612" cy="5561312"/>
            <a:chOff x="-84506" y="0"/>
            <a:chExt cx="2190610" cy="5561312"/>
          </a:xfrm>
        </p:grpSpPr>
        <p:sp>
          <p:nvSpPr>
            <p:cNvPr id="102" name="Rīcības virziena INDIKATORI:…"/>
            <p:cNvSpPr txBox="1"/>
            <p:nvPr/>
          </p:nvSpPr>
          <p:spPr>
            <a:xfrm>
              <a:off x="-84506" y="1313999"/>
              <a:ext cx="2190610" cy="42473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dirty="0" err="1"/>
                <a:t>Rīcības</a:t>
              </a:r>
              <a:r>
                <a:rPr dirty="0"/>
                <a:t> </a:t>
              </a:r>
              <a:r>
                <a:rPr dirty="0" err="1"/>
                <a:t>virziena</a:t>
              </a:r>
              <a:r>
                <a:rPr dirty="0"/>
                <a:t> </a:t>
              </a:r>
              <a:r>
                <a:rPr dirty="0">
                  <a:solidFill>
                    <a:srgbClr val="9D2235"/>
                  </a:solidFill>
                </a:rPr>
                <a:t>INDIKATORI</a:t>
              </a:r>
              <a:r>
                <a:rPr dirty="0"/>
                <a:t>:</a:t>
              </a:r>
              <a:endParaRPr sz="1400" dirty="0">
                <a:solidFill>
                  <a:srgbClr val="FFFFFF"/>
                </a:solidFill>
              </a:endParaRPr>
            </a:p>
            <a:p>
              <a:pPr marL="285750" indent="-285750">
                <a:buFont typeface="Arial" panose="020B0604020202020204" pitchFamily="34" charset="0"/>
                <a:buChar char="•"/>
              </a:pPr>
              <a:r>
                <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rPr>
                <a:t>Iedzīvotāju īpatsvars, kas uzskata sevi par piederīgiem LV, %</a:t>
              </a:r>
            </a:p>
            <a:p>
              <a:pPr marL="285750" indent="-285750">
                <a:buFont typeface="Arial" panose="020B0604020202020204" pitchFamily="34" charset="0"/>
                <a:buChar char="•"/>
              </a:pPr>
              <a:endParaRPr lang="lv-LV" sz="8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rPr>
                <a:t>Iedzīvotāju savstarpējā uzticēšanās</a:t>
              </a:r>
            </a:p>
            <a:p>
              <a:endParaRPr lang="lv-LV" sz="8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rPr>
                <a:t>Iedzīvotāju pilsoniskās līdzdalības indekss</a:t>
              </a:r>
            </a:p>
            <a:p>
              <a:endParaRPr lang="lv-LV" sz="8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Latv. valodas lietojuma pieaugums</a:t>
              </a:r>
            </a:p>
            <a:p>
              <a:endParaRPr lang="lv-LV" sz="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err="1">
                  <a:latin typeface="Verdana" panose="020B0604030504040204" pitchFamily="34" charset="0"/>
                  <a:ea typeface="Verdana" panose="020B0604030504040204" pitchFamily="34" charset="0"/>
                  <a:cs typeface="Verdana" panose="020B0604030504040204" pitchFamily="34" charset="0"/>
                </a:rPr>
                <a:t>Medijpratība</a:t>
              </a: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3" name="Microscope"/>
            <p:cNvSpPr/>
            <p:nvPr/>
          </p:nvSpPr>
          <p:spPr>
            <a:xfrm>
              <a:off x="674520" y="0"/>
              <a:ext cx="841568"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7" name="Group"/>
          <p:cNvGrpSpPr/>
          <p:nvPr/>
        </p:nvGrpSpPr>
        <p:grpSpPr>
          <a:xfrm>
            <a:off x="7061630" y="987054"/>
            <a:ext cx="4752528" cy="5064394"/>
            <a:chOff x="-813647" y="-87859"/>
            <a:chExt cx="4752524" cy="5064393"/>
          </a:xfrm>
        </p:grpSpPr>
        <p:sp>
          <p:nvSpPr>
            <p:cNvPr id="105" name="Galvenie UZDEVUMI šajā rīcības virzienā:…"/>
            <p:cNvSpPr txBox="1"/>
            <p:nvPr/>
          </p:nvSpPr>
          <p:spPr>
            <a:xfrm>
              <a:off x="-813647" y="1252443"/>
              <a:ext cx="4752524" cy="37240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b="1" dirty="0">
                  <a:solidFill>
                    <a:prstClr val="black"/>
                  </a:solidFill>
                  <a:latin typeface="Verdana" panose="020B0604030504040204" pitchFamily="34" charset="0"/>
                  <a:ea typeface="Verdana" panose="020B0604030504040204" pitchFamily="34" charset="0"/>
                  <a:cs typeface="Verdana" panose="020B0604030504040204" pitchFamily="34" charset="0"/>
                </a:rPr>
                <a:t>Nacionālās identitātes apziņas stiprināšana </a:t>
              </a:r>
              <a:r>
                <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rPr>
                <a:t>dažādām iedzīvotāju grupām</a:t>
              </a:r>
            </a:p>
            <a:p>
              <a:pPr marL="285750" indent="-285750">
                <a:buFont typeface="Arial" panose="020B0604020202020204" pitchFamily="34" charset="0"/>
                <a:buChar cha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prstClr val="black"/>
                  </a:solidFill>
                  <a:latin typeface="Verdana" panose="020B0604030504040204" pitchFamily="34" charset="0"/>
                  <a:ea typeface="Verdana" panose="020B0604030504040204" pitchFamily="34" charset="0"/>
                  <a:cs typeface="Verdana" panose="020B0604030504040204" pitchFamily="34" charset="0"/>
                </a:rPr>
                <a:t>Sabiedrības pašorganizēšanās </a:t>
              </a:r>
              <a:r>
                <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rPr>
                <a:t>- iesaiste nevalstiskajās organizācijās, t.sk. jauniešu</a:t>
              </a:r>
            </a:p>
            <a:p>
              <a:pPr marL="285750" indent="-285750">
                <a:buFont typeface="Arial" panose="020B0604020202020204" pitchFamily="34" charset="0"/>
                <a:buChar cha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prstClr val="black"/>
                  </a:solidFill>
                  <a:latin typeface="Verdana" panose="020B0604030504040204" pitchFamily="34" charset="0"/>
                  <a:ea typeface="Verdana" panose="020B0604030504040204" pitchFamily="34" charset="0"/>
                  <a:cs typeface="Verdana" panose="020B0604030504040204" pitchFamily="34" charset="0"/>
                </a:rPr>
                <a:t>Komunikācijas uzlab</a:t>
              </a:r>
              <a:r>
                <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rPr>
                <a:t>ošana </a:t>
              </a:r>
              <a:r>
                <a:rPr lang="lv-LV" sz="1400" b="1" dirty="0">
                  <a:solidFill>
                    <a:prstClr val="black"/>
                  </a:solidFill>
                  <a:latin typeface="Verdana" panose="020B0604030504040204" pitchFamily="34" charset="0"/>
                  <a:ea typeface="Verdana" panose="020B0604030504040204" pitchFamily="34" charset="0"/>
                  <a:cs typeface="Verdana" panose="020B0604030504040204" pitchFamily="34" charset="0"/>
                </a:rPr>
                <a:t>starp</a:t>
              </a:r>
              <a:r>
                <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rPr>
                <a:t> dažādām Latvijas iedzīvotāju grupām</a:t>
              </a:r>
            </a:p>
            <a:p>
              <a:pPr marL="285750" indent="-285750">
                <a:buFont typeface="Arial" panose="020B0604020202020204" pitchFamily="34" charset="0"/>
                <a:buChar cha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prstClr val="black"/>
                  </a:solidFill>
                  <a:latin typeface="Verdana" panose="020B0604030504040204" pitchFamily="34" charset="0"/>
                  <a:ea typeface="Verdana" panose="020B0604030504040204" pitchFamily="34" charset="0"/>
                  <a:cs typeface="Verdana" panose="020B0604030504040204" pitchFamily="34" charset="0"/>
                </a:rPr>
                <a:t>Latviešu valodas lomas stiprināšana</a:t>
              </a:r>
              <a:br>
                <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rPr>
              </a:b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Medijpratības</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 stiprināšana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sabiedrībā - viltus ziņu atpazīšana un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kritiskā domāšana</a:t>
              </a:r>
              <a:endPar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6" name="Calculator"/>
            <p:cNvSpPr/>
            <p:nvPr/>
          </p:nvSpPr>
          <p:spPr>
            <a:xfrm>
              <a:off x="1043437" y="-87859"/>
              <a:ext cx="719585"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pic>
        <p:nvPicPr>
          <p:cNvPr id="19" name="Picture 14">
            <a:extLst>
              <a:ext uri="{FF2B5EF4-FFF2-40B4-BE49-F238E27FC236}">
                <a16:creationId xmlns:a16="http://schemas.microsoft.com/office/drawing/2014/main" id="{13391A47-438E-134A-ABB9-DD7213698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63" t="-16563" r="-16563" b="-16563"/>
          <a:stretch>
            <a:fillRect/>
          </a:stretch>
        </p:blipFill>
        <p:spPr bwMode="auto">
          <a:xfrm>
            <a:off x="43111" y="19073"/>
            <a:ext cx="835710" cy="818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428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6408160"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Vienota, droša un atvērta sabiedrība</a:t>
            </a:r>
          </a:p>
        </p:txBody>
      </p:sp>
      <p:sp>
        <p:nvSpPr>
          <p:cNvPr id="98" name="Rectangle 3"/>
          <p:cNvSpPr txBox="1"/>
          <p:nvPr/>
        </p:nvSpPr>
        <p:spPr>
          <a:xfrm>
            <a:off x="955708" y="507588"/>
            <a:ext cx="3633363"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Tiesiskums un </a:t>
            </a:r>
            <a:r>
              <a:rPr lang="lv-LV" dirty="0">
                <a:solidFill>
                  <a:srgbClr val="9D2235"/>
                </a:solidFill>
                <a:latin typeface="Verdana" panose="020B0604030504040204" pitchFamily="34" charset="0"/>
                <a:ea typeface="Verdana" panose="020B0604030504040204" pitchFamily="34" charset="0"/>
                <a:cs typeface="Verdana" panose="020B0604030504040204" pitchFamily="34" charset="0"/>
              </a:rPr>
              <a:t>pār</a:t>
            </a:r>
            <a:r>
              <a:rPr lang="lv-LV" dirty="0">
                <a:solidFill>
                  <a:srgbClr val="9D2235"/>
                </a:solidFill>
              </a:rPr>
              <a:t>va</a:t>
            </a:r>
            <a:r>
              <a:rPr lang="lv-LV" dirty="0">
                <a:solidFill>
                  <a:srgbClr val="9D2235"/>
                </a:solidFill>
                <a:latin typeface="Verdana" panose="020B0604030504040204" pitchFamily="34" charset="0"/>
                <a:ea typeface="Verdana" panose="020B0604030504040204" pitchFamily="34" charset="0"/>
                <a:cs typeface="Verdana" panose="020B0604030504040204" pitchFamily="34" charset="0"/>
              </a:rPr>
              <a:t>ldība</a:t>
            </a:r>
            <a:r>
              <a:rPr lang="lv-LV"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1</a:t>
            </a:r>
          </a:p>
        </p:txBody>
      </p:sp>
      <p:grpSp>
        <p:nvGrpSpPr>
          <p:cNvPr id="101" name="Group"/>
          <p:cNvGrpSpPr/>
          <p:nvPr/>
        </p:nvGrpSpPr>
        <p:grpSpPr>
          <a:xfrm>
            <a:off x="968162" y="1013357"/>
            <a:ext cx="3201861" cy="5249098"/>
            <a:chOff x="-2" y="0"/>
            <a:chExt cx="3201860" cy="5249096"/>
          </a:xfrm>
        </p:grpSpPr>
        <p:sp>
          <p:nvSpPr>
            <p:cNvPr id="99" name="Lielākie rīcības virziena IZAICINĀJUMI:…"/>
            <p:cNvSpPr txBox="1"/>
            <p:nvPr/>
          </p:nvSpPr>
          <p:spPr>
            <a:xfrm>
              <a:off x="-2" y="1371116"/>
              <a:ext cx="3201860" cy="38779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Ne visi ir pozitīvās domās par valsts pārvaldību </a:t>
              </a:r>
            </a:p>
            <a:p>
              <a:pPr marL="285750" indent="-285750">
                <a:buFont typeface="Arial" panose="020B0604020202020204" pitchFamily="34" charset="0"/>
                <a:buChar char="•"/>
              </a:pP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birokrātija </a:t>
              </a:r>
            </a:p>
            <a:p>
              <a:pPr marL="742950" lvl="1"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lēni tiesībaizsardzības procesi</a:t>
              </a:r>
            </a:p>
            <a:p>
              <a:pPr lvl="1"/>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Ne visi jūt, ka </a:t>
              </a:r>
              <a:r>
                <a:rPr lang="lv-LV" sz="1400" dirty="0">
                  <a:latin typeface="Verdana" panose="020B0604030504040204" pitchFamily="34" charset="0"/>
                  <a:ea typeface="Verdana" panose="020B0604030504040204" pitchFamily="34" charset="0"/>
                  <a:cs typeface="Verdana" panose="020B0604030504040204" pitchFamily="34" charset="0"/>
                </a:rPr>
                <a:t>pārvaldību var ietekmēt</a:t>
              </a:r>
            </a:p>
            <a:p>
              <a:pPr marL="285750" indent="-285750">
                <a:buFont typeface="Arial" panose="020B0604020202020204" pitchFamily="34" charset="0"/>
                <a:buChar char="•"/>
              </a:pP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1096733" y="0"/>
              <a:ext cx="1008393"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4" name="Group"/>
          <p:cNvGrpSpPr/>
          <p:nvPr/>
        </p:nvGrpSpPr>
        <p:grpSpPr>
          <a:xfrm>
            <a:off x="4569880" y="1013357"/>
            <a:ext cx="2190612" cy="5885386"/>
            <a:chOff x="-84506" y="0"/>
            <a:chExt cx="2190610" cy="5885386"/>
          </a:xfrm>
        </p:grpSpPr>
        <p:sp>
          <p:nvSpPr>
            <p:cNvPr id="102" name="Rīcības virziena INDIKATORI:…"/>
            <p:cNvSpPr txBox="1"/>
            <p:nvPr/>
          </p:nvSpPr>
          <p:spPr>
            <a:xfrm>
              <a:off x="-84506" y="1361075"/>
              <a:ext cx="2190610" cy="45243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dirty="0" err="1"/>
                <a:t>Rīcības</a:t>
              </a:r>
              <a:r>
                <a:rPr dirty="0"/>
                <a:t> </a:t>
              </a:r>
              <a:r>
                <a:rPr dirty="0" err="1"/>
                <a:t>virziena</a:t>
              </a:r>
              <a:r>
                <a:rPr dirty="0"/>
                <a:t> </a:t>
              </a:r>
              <a:r>
                <a:rPr dirty="0">
                  <a:solidFill>
                    <a:srgbClr val="9D2235"/>
                  </a:solidFill>
                </a:rPr>
                <a:t>INDIKATORI</a:t>
              </a:r>
              <a:r>
                <a:rPr dirty="0"/>
                <a:t>:</a:t>
              </a:r>
              <a:endParaRPr lang="lv-LV" dirty="0"/>
            </a:p>
            <a:p>
              <a:pPr>
                <a:defRPr b="1">
                  <a:latin typeface="Verdana"/>
                  <a:ea typeface="Verdana"/>
                  <a:cs typeface="Verdana"/>
                  <a:sym typeface="Verdana"/>
                </a:defRPr>
              </a:pPr>
              <a:endParaRPr sz="1400" dirty="0">
                <a:solidFill>
                  <a:srgbClr val="FFFFFF"/>
                </a:solidFill>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Iedzīvotāju apmierinātība ar valsts pārvaldes pakalpojumiem</a:t>
              </a:r>
            </a:p>
            <a:p>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rPr>
                <a:t>Politiskās uzticēšanās indeksi</a:t>
              </a:r>
            </a:p>
            <a:p>
              <a:pPr marL="285750" indent="-285750">
                <a:buFont typeface="Arial" panose="020B0604020202020204" pitchFamily="34" charset="0"/>
                <a:buChar cha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rPr>
                <a:t>Pilsoniskās līdzdalības indekss</a:t>
              </a:r>
            </a:p>
            <a:p>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Iedzīvotāju uztvere par iespēju ietekmēt Saeimas un valdības darbu, %</a:t>
              </a:r>
            </a:p>
            <a:p>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3" name="Microscope"/>
            <p:cNvSpPr/>
            <p:nvPr/>
          </p:nvSpPr>
          <p:spPr>
            <a:xfrm>
              <a:off x="674520" y="0"/>
              <a:ext cx="841568"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7" name="Group"/>
          <p:cNvGrpSpPr/>
          <p:nvPr/>
        </p:nvGrpSpPr>
        <p:grpSpPr>
          <a:xfrm>
            <a:off x="7061630" y="987054"/>
            <a:ext cx="4752528" cy="5064394"/>
            <a:chOff x="-813647" y="-87859"/>
            <a:chExt cx="4752524" cy="5064393"/>
          </a:xfrm>
        </p:grpSpPr>
        <p:sp>
          <p:nvSpPr>
            <p:cNvPr id="105" name="Galvenie UZDEVUMI šajā rīcības virzienā:…"/>
            <p:cNvSpPr txBox="1"/>
            <p:nvPr/>
          </p:nvSpPr>
          <p:spPr>
            <a:xfrm>
              <a:off x="-813647" y="1252443"/>
              <a:ext cx="4752524" cy="37240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dirty="0">
                <a:solidFill>
                  <a:srgbClr val="FFFFFF"/>
                </a:solidFill>
              </a:endParaRPr>
            </a:p>
            <a:p>
              <a:pPr marL="342900" indent="-342900">
                <a:buFont typeface="Arial" panose="020B0604020202020204" pitchFamily="34" charset="0"/>
                <a:buChar char="•"/>
              </a:pPr>
              <a:r>
                <a:rPr lang="lv-LV" sz="1400" b="1" dirty="0">
                  <a:solidFill>
                    <a:prstClr val="black"/>
                  </a:solidFill>
                  <a:latin typeface="Verdana" panose="020B0604030504040204" pitchFamily="34" charset="0"/>
                  <a:ea typeface="Verdana" panose="020B0604030504040204" pitchFamily="34" charset="0"/>
                  <a:cs typeface="Verdana" panose="020B0604030504040204" pitchFamily="34" charset="0"/>
                </a:rPr>
                <a:t>Tiesiskuma un demokrātiskas valsts apziņas stiprināšana</a:t>
              </a:r>
            </a:p>
            <a:p>
              <a:pPr marL="342900" indent="-342900">
                <a:buFont typeface="Arial" panose="020B0604020202020204" pitchFamily="34" charset="0"/>
                <a:buChar cha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rPr>
                <a:t>Strīdu risināšanas un alternatīvo strīdu risināšanas kultūras attīstība</a:t>
              </a:r>
            </a:p>
            <a:p>
              <a:pPr marL="342900" indent="-34290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lv-LV" sz="1400" b="1" dirty="0">
                  <a:solidFill>
                    <a:prstClr val="black"/>
                  </a:solidFill>
                  <a:latin typeface="Verdana" panose="020B0604030504040204" pitchFamily="34" charset="0"/>
                  <a:ea typeface="Verdana" panose="020B0604030504040204" pitchFamily="34" charset="0"/>
                  <a:cs typeface="Verdana" panose="020B0604030504040204" pitchFamily="34" charset="0"/>
                </a:rPr>
                <a:t>Uz indivīda vajadzībām orientēti</a:t>
              </a:r>
              <a:r>
                <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rPr>
                <a:t>, savstarpēji koordinēti un </a:t>
              </a:r>
              <a:r>
                <a:rPr lang="lv-LV" sz="1400" b="1" dirty="0">
                  <a:solidFill>
                    <a:prstClr val="black"/>
                  </a:solidFill>
                  <a:latin typeface="Verdana" panose="020B0604030504040204" pitchFamily="34" charset="0"/>
                  <a:ea typeface="Verdana" panose="020B0604030504040204" pitchFamily="34" charset="0"/>
                  <a:cs typeface="Verdana" panose="020B0604030504040204" pitchFamily="34" charset="0"/>
                </a:rPr>
                <a:t>digitāli risinājumi un pakalpojumi</a:t>
              </a:r>
            </a:p>
            <a:p>
              <a:pPr marL="342900" indent="-342900">
                <a:buFont typeface="Arial" panose="020B0604020202020204" pitchFamily="34" charset="0"/>
                <a:buChar cha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lv-LV" sz="1400" b="1" dirty="0">
                  <a:solidFill>
                    <a:prstClr val="black"/>
                  </a:solidFill>
                  <a:latin typeface="Verdana" panose="020B0604030504040204" pitchFamily="34" charset="0"/>
                  <a:ea typeface="Verdana" panose="020B0604030504040204" pitchFamily="34" charset="0"/>
                  <a:cs typeface="Verdana" panose="020B0604030504040204" pitchFamily="34" charset="0"/>
                </a:rPr>
                <a:t>Pārvalde sniedz </a:t>
              </a:r>
              <a:r>
                <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rPr>
                <a:t>saprotamu informāciju – </a:t>
              </a:r>
              <a:r>
                <a:rPr lang="lv-LV" sz="1400" b="1" dirty="0" err="1">
                  <a:solidFill>
                    <a:prstClr val="black"/>
                  </a:solidFill>
                  <a:latin typeface="Verdana" panose="020B0604030504040204" pitchFamily="34" charset="0"/>
                  <a:ea typeface="Verdana" panose="020B0604030504040204" pitchFamily="34" charset="0"/>
                  <a:cs typeface="Verdana" panose="020B0604030504040204" pitchFamily="34" charset="0"/>
                </a:rPr>
                <a:t>proaktīvi</a:t>
              </a:r>
              <a:endParaRPr lang="lv-LV" sz="14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06" name="Calculator"/>
            <p:cNvSpPr/>
            <p:nvPr/>
          </p:nvSpPr>
          <p:spPr>
            <a:xfrm>
              <a:off x="1043437" y="-87859"/>
              <a:ext cx="719585"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pic>
        <p:nvPicPr>
          <p:cNvPr id="19" name="Picture 14">
            <a:extLst>
              <a:ext uri="{FF2B5EF4-FFF2-40B4-BE49-F238E27FC236}">
                <a16:creationId xmlns:a16="http://schemas.microsoft.com/office/drawing/2014/main" id="{13391A47-438E-134A-ABB9-DD7213698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63" t="-16563" r="-16563" b="-16563"/>
          <a:stretch>
            <a:fillRect/>
          </a:stretch>
        </p:blipFill>
        <p:spPr bwMode="auto">
          <a:xfrm>
            <a:off x="43111" y="19073"/>
            <a:ext cx="835710" cy="818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502597"/>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6408160"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Vienota, droša un atvērta sabiedrība</a:t>
            </a:r>
          </a:p>
        </p:txBody>
      </p:sp>
      <p:sp>
        <p:nvSpPr>
          <p:cNvPr id="98" name="Rectangle 3"/>
          <p:cNvSpPr txBox="1"/>
          <p:nvPr/>
        </p:nvSpPr>
        <p:spPr>
          <a:xfrm>
            <a:off x="955708" y="507588"/>
            <a:ext cx="3633363"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Tiesiskums un pārvaldība 2</a:t>
            </a:r>
          </a:p>
        </p:txBody>
      </p:sp>
      <p:grpSp>
        <p:nvGrpSpPr>
          <p:cNvPr id="101" name="Group"/>
          <p:cNvGrpSpPr/>
          <p:nvPr/>
        </p:nvGrpSpPr>
        <p:grpSpPr>
          <a:xfrm>
            <a:off x="968162" y="1013357"/>
            <a:ext cx="3201861" cy="4171880"/>
            <a:chOff x="-2" y="0"/>
            <a:chExt cx="3201860" cy="4171878"/>
          </a:xfrm>
        </p:grpSpPr>
        <p:sp>
          <p:nvSpPr>
            <p:cNvPr id="99" name="Lielākie rīcības virziena IZAICINĀJUMI:…"/>
            <p:cNvSpPr txBox="1"/>
            <p:nvPr/>
          </p:nvSpPr>
          <p:spPr>
            <a:xfrm>
              <a:off x="-2" y="1371116"/>
              <a:ext cx="3201860" cy="28007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Lēni tiesībaizsardzības procesi</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Nepilnīga bērnu tiesībai</a:t>
              </a:r>
              <a:r>
                <a:rPr lang="lv-LV" sz="1400" dirty="0">
                  <a:latin typeface="Verdana" panose="020B0604030504040204" pitchFamily="34" charset="0"/>
                  <a:ea typeface="Verdana" panose="020B0604030504040204" pitchFamily="34" charset="0"/>
                  <a:cs typeface="Verdana" panose="020B0604030504040204" pitchFamily="34" charset="0"/>
                </a:rPr>
                <a:t>zsardzība</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1096733" y="0"/>
              <a:ext cx="1008393"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4" name="Group"/>
          <p:cNvGrpSpPr/>
          <p:nvPr/>
        </p:nvGrpSpPr>
        <p:grpSpPr>
          <a:xfrm>
            <a:off x="4569880" y="1013357"/>
            <a:ext cx="2190612" cy="3946394"/>
            <a:chOff x="-84506" y="0"/>
            <a:chExt cx="2190610" cy="3946394"/>
          </a:xfrm>
        </p:grpSpPr>
        <p:sp>
          <p:nvSpPr>
            <p:cNvPr id="102" name="Rīcības virziena INDIKATORI:…"/>
            <p:cNvSpPr txBox="1"/>
            <p:nvPr/>
          </p:nvSpPr>
          <p:spPr>
            <a:xfrm>
              <a:off x="-84506" y="1361075"/>
              <a:ext cx="2190610" cy="25853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dirty="0" err="1"/>
                <a:t>Rīcības</a:t>
              </a:r>
              <a:r>
                <a:rPr dirty="0"/>
                <a:t> </a:t>
              </a:r>
              <a:r>
                <a:rPr dirty="0" err="1"/>
                <a:t>virziena</a:t>
              </a:r>
              <a:r>
                <a:rPr dirty="0"/>
                <a:t> </a:t>
              </a:r>
              <a:r>
                <a:rPr dirty="0">
                  <a:solidFill>
                    <a:srgbClr val="9D2235"/>
                  </a:solidFill>
                </a:rPr>
                <a:t>INDIKATORI</a:t>
              </a:r>
              <a:r>
                <a:rPr dirty="0"/>
                <a:t>:</a:t>
              </a:r>
              <a:endParaRPr lang="lv-LV" dirty="0"/>
            </a:p>
            <a:p>
              <a:pPr>
                <a:defRPr b="1">
                  <a:latin typeface="Verdana"/>
                  <a:ea typeface="Verdana"/>
                  <a:cs typeface="Verdana"/>
                  <a:sym typeface="Verdana"/>
                </a:defRPr>
              </a:pPr>
              <a:endParaRPr sz="1400" dirty="0">
                <a:solidFill>
                  <a:srgbClr val="FFFFFF"/>
                </a:solidFill>
              </a:endParaRPr>
            </a:p>
            <a:p>
              <a:pPr marL="285750" indent="-285750">
                <a:buFont typeface="Arial" panose="020B0604020202020204" pitchFamily="34" charset="0"/>
                <a:buChar char="•"/>
              </a:pPr>
              <a:r>
                <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rPr>
                <a:t>Iedzīvotāju uzticēšanās tiesībaizsardzības sistēmai, %</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Lietu izskatīšanas ilgums tiesās </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3" name="Microscope"/>
            <p:cNvSpPr/>
            <p:nvPr/>
          </p:nvSpPr>
          <p:spPr>
            <a:xfrm>
              <a:off x="674520" y="0"/>
              <a:ext cx="841568"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7" name="Group"/>
          <p:cNvGrpSpPr/>
          <p:nvPr/>
        </p:nvGrpSpPr>
        <p:grpSpPr>
          <a:xfrm>
            <a:off x="7061630" y="987054"/>
            <a:ext cx="4752528" cy="3987176"/>
            <a:chOff x="-813647" y="-87859"/>
            <a:chExt cx="4752524" cy="3987175"/>
          </a:xfrm>
        </p:grpSpPr>
        <p:sp>
          <p:nvSpPr>
            <p:cNvPr id="105" name="Galvenie UZDEVUMI šajā rīcības virzienā:…"/>
            <p:cNvSpPr txBox="1"/>
            <p:nvPr/>
          </p:nvSpPr>
          <p:spPr>
            <a:xfrm>
              <a:off x="-813647" y="1252443"/>
              <a:ext cx="4752524" cy="26468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dirty="0">
                <a:solidFill>
                  <a:srgbClr val="FFFFFF"/>
                </a:solidFill>
              </a:endParaRPr>
            </a:p>
            <a:p>
              <a:pPr marL="342900" indent="-342900">
                <a:buFont typeface="Arial" panose="020B0604020202020204" pitchFamily="34" charset="0"/>
                <a:buChar char="•"/>
              </a:pPr>
              <a:r>
                <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rPr>
                <a:t>Tiesībaizsardzības iestāžu sadarbība, </a:t>
              </a:r>
              <a:r>
                <a:rPr lang="lv-LV" sz="1400" b="1" dirty="0">
                  <a:solidFill>
                    <a:prstClr val="black"/>
                  </a:solidFill>
                  <a:latin typeface="Verdana" panose="020B0604030504040204" pitchFamily="34" charset="0"/>
                  <a:ea typeface="Verdana" panose="020B0604030504040204" pitchFamily="34" charset="0"/>
                  <a:cs typeface="Verdana" panose="020B0604030504040204" pitchFamily="34" charset="0"/>
                </a:rPr>
                <a:t>juridisko procesu vienkāršošana</a:t>
              </a:r>
            </a:p>
            <a:p>
              <a:pPr marL="342900" indent="-342900">
                <a:buFont typeface="Arial" panose="020B0604020202020204" pitchFamily="34" charset="0"/>
                <a:buChar cha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lv-LV" sz="1400" b="1" dirty="0">
                  <a:solidFill>
                    <a:prstClr val="black"/>
                  </a:solidFill>
                  <a:latin typeface="Verdana" panose="020B0604030504040204" pitchFamily="34" charset="0"/>
                  <a:ea typeface="Verdana" panose="020B0604030504040204" pitchFamily="34" charset="0"/>
                  <a:cs typeface="Verdana" panose="020B0604030504040204" pitchFamily="34" charset="0"/>
                </a:rPr>
                <a:t>Ārpustiesas strīdu</a:t>
              </a:r>
              <a:r>
                <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rPr>
                <a:t> izskatīšanas iespēju plašāka </a:t>
              </a:r>
              <a:r>
                <a:rPr lang="lv-LV" sz="1400" b="1" dirty="0">
                  <a:solidFill>
                    <a:prstClr val="black"/>
                  </a:solidFill>
                  <a:latin typeface="Verdana" panose="020B0604030504040204" pitchFamily="34" charset="0"/>
                  <a:ea typeface="Verdana" panose="020B0604030504040204" pitchFamily="34" charset="0"/>
                  <a:cs typeface="Verdana" panose="020B0604030504040204" pitchFamily="34" charset="0"/>
                </a:rPr>
                <a:t>izmantošana</a:t>
              </a:r>
            </a:p>
            <a:p>
              <a:pPr marL="285750" indent="-285750">
                <a:buFont typeface="Arial" panose="020B0604020202020204" pitchFamily="34" charset="0"/>
                <a:buChar cha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rPr>
                <a:t>Vienota, </a:t>
              </a:r>
              <a:r>
                <a:rPr lang="lv-LV" sz="1400" b="1" dirty="0">
                  <a:solidFill>
                    <a:prstClr val="black"/>
                  </a:solidFill>
                  <a:latin typeface="Verdana" panose="020B0604030504040204" pitchFamily="34" charset="0"/>
                  <a:ea typeface="Verdana" panose="020B0604030504040204" pitchFamily="34" charset="0"/>
                  <a:cs typeface="Verdana" panose="020B0604030504040204" pitchFamily="34" charset="0"/>
                </a:rPr>
                <a:t>droša un pieejama bērnu tiesību aizsardzības sistēma </a:t>
              </a:r>
            </a:p>
          </p:txBody>
        </p:sp>
        <p:sp>
          <p:nvSpPr>
            <p:cNvPr id="106" name="Calculator"/>
            <p:cNvSpPr/>
            <p:nvPr/>
          </p:nvSpPr>
          <p:spPr>
            <a:xfrm>
              <a:off x="1043437" y="-87859"/>
              <a:ext cx="719585"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pic>
        <p:nvPicPr>
          <p:cNvPr id="19" name="Picture 14">
            <a:extLst>
              <a:ext uri="{FF2B5EF4-FFF2-40B4-BE49-F238E27FC236}">
                <a16:creationId xmlns:a16="http://schemas.microsoft.com/office/drawing/2014/main" id="{13391A47-438E-134A-ABB9-DD7213698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63" t="-16563" r="-16563" b="-16563"/>
          <a:stretch>
            <a:fillRect/>
          </a:stretch>
        </p:blipFill>
        <p:spPr bwMode="auto">
          <a:xfrm>
            <a:off x="43111" y="19073"/>
            <a:ext cx="835710" cy="818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2019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
          <p:cNvSpPr txBox="1"/>
          <p:nvPr/>
        </p:nvSpPr>
        <p:spPr>
          <a:xfrm>
            <a:off x="872044" y="57951"/>
            <a:ext cx="6408160"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sz="2400" b="1">
                <a:solidFill>
                  <a:srgbClr val="9D2235"/>
                </a:solidFill>
                <a:latin typeface="Verdana"/>
                <a:ea typeface="Verdana"/>
                <a:cs typeface="Verdana"/>
                <a:sym typeface="Verdana"/>
              </a:defRPr>
            </a:lvl1pPr>
          </a:lstStyle>
          <a:p>
            <a:pPr lvl="0" eaLnBrk="0" fontAlgn="base">
              <a:spcAft>
                <a:spcPts val="600"/>
              </a:spcAft>
            </a:pPr>
            <a:r>
              <a:rPr lang="lv-LV" altLang="lv-LV" dirty="0">
                <a:latin typeface="Verdana" panose="020B0604030504040204" pitchFamily="34" charset="0"/>
                <a:ea typeface="Verdana" panose="020B0604030504040204" pitchFamily="34" charset="0"/>
              </a:rPr>
              <a:t>Vienota, droša un atvērta sabiedrība</a:t>
            </a:r>
          </a:p>
        </p:txBody>
      </p:sp>
      <p:sp>
        <p:nvSpPr>
          <p:cNvPr id="98" name="Rectangle 3"/>
          <p:cNvSpPr txBox="1"/>
          <p:nvPr/>
        </p:nvSpPr>
        <p:spPr>
          <a:xfrm>
            <a:off x="955708" y="507588"/>
            <a:ext cx="1089397"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spcBef>
                <a:spcPts val="600"/>
              </a:spcBef>
              <a:defRPr b="1">
                <a:solidFill>
                  <a:srgbClr val="262626"/>
                </a:solidFill>
                <a:latin typeface="Verdana"/>
                <a:ea typeface="Verdana"/>
                <a:cs typeface="Verdana"/>
                <a:sym typeface="Verdana"/>
              </a:defRPr>
            </a:lvl1pPr>
          </a:lstStyle>
          <a:p>
            <a:pPr>
              <a:spcAft>
                <a:spcPts val="600"/>
              </a:spcAft>
            </a:pPr>
            <a:r>
              <a:rPr lang="lv-LV"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Drošība</a:t>
            </a:r>
          </a:p>
        </p:txBody>
      </p:sp>
      <p:grpSp>
        <p:nvGrpSpPr>
          <p:cNvPr id="101" name="Group"/>
          <p:cNvGrpSpPr/>
          <p:nvPr/>
        </p:nvGrpSpPr>
        <p:grpSpPr>
          <a:xfrm>
            <a:off x="968162" y="1013357"/>
            <a:ext cx="3201861" cy="6110872"/>
            <a:chOff x="-2" y="0"/>
            <a:chExt cx="3201860" cy="6110870"/>
          </a:xfrm>
        </p:grpSpPr>
        <p:sp>
          <p:nvSpPr>
            <p:cNvPr id="99" name="Lielākie rīcības virziena IZAICINĀJUMI:…"/>
            <p:cNvSpPr txBox="1"/>
            <p:nvPr/>
          </p:nvSpPr>
          <p:spPr>
            <a:xfrm>
              <a:off x="-2" y="1371116"/>
              <a:ext cx="3201860" cy="47397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lang="lv-LV" dirty="0"/>
                <a:t>R</a:t>
              </a:r>
              <a:r>
                <a:rPr dirty="0" err="1"/>
                <a:t>īcības</a:t>
              </a:r>
              <a:r>
                <a:rPr dirty="0"/>
                <a:t> </a:t>
              </a:r>
              <a:r>
                <a:rPr dirty="0" err="1"/>
                <a:t>virziena</a:t>
              </a:r>
              <a:r>
                <a:rPr dirty="0"/>
                <a:t> </a:t>
              </a:r>
              <a:r>
                <a:rPr dirty="0">
                  <a:solidFill>
                    <a:srgbClr val="9D2235"/>
                  </a:solidFill>
                </a:rPr>
                <a:t>IZAICINĀJUMI</a:t>
              </a:r>
              <a:r>
                <a:rPr dirty="0"/>
                <a:t>:</a:t>
              </a:r>
              <a:endParaRPr lang="lv-LV" dirty="0"/>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Cilvēkiem jāzina, kā rīkoties ārkārtas situācijās</a:t>
              </a:r>
            </a:p>
            <a:p>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cs typeface="Verdana" panose="020B0604030504040204" pitchFamily="34" charset="0"/>
                </a:rPr>
                <a:t>Cilvēkiem jā</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paļaujas uz valsts dienestiem</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Sabiedrisko drošību nodrošina un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tiesībaizsardzību īsteno profesionāls un mūsdienu sabiedrības prasībām atbilstošs personāls</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0" name="Telescope"/>
            <p:cNvSpPr/>
            <p:nvPr/>
          </p:nvSpPr>
          <p:spPr>
            <a:xfrm>
              <a:off x="1096733" y="0"/>
              <a:ext cx="1008393" cy="1205513"/>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6276" y="1451"/>
                  </a:lnTo>
                  <a:lnTo>
                    <a:pt x="18550" y="4798"/>
                  </a:lnTo>
                  <a:lnTo>
                    <a:pt x="21600" y="3348"/>
                  </a:lnTo>
                  <a:lnTo>
                    <a:pt x="19326" y="0"/>
                  </a:lnTo>
                  <a:close/>
                  <a:moveTo>
                    <a:pt x="15925" y="2086"/>
                  </a:moveTo>
                  <a:lnTo>
                    <a:pt x="2336" y="8535"/>
                  </a:lnTo>
                  <a:lnTo>
                    <a:pt x="2887" y="9345"/>
                  </a:lnTo>
                  <a:lnTo>
                    <a:pt x="1596" y="9345"/>
                  </a:lnTo>
                  <a:lnTo>
                    <a:pt x="1001" y="8453"/>
                  </a:lnTo>
                  <a:lnTo>
                    <a:pt x="0" y="8929"/>
                  </a:lnTo>
                  <a:lnTo>
                    <a:pt x="978" y="10383"/>
                  </a:lnTo>
                  <a:lnTo>
                    <a:pt x="3593" y="10383"/>
                  </a:lnTo>
                  <a:lnTo>
                    <a:pt x="4111" y="11144"/>
                  </a:lnTo>
                  <a:lnTo>
                    <a:pt x="9812" y="8436"/>
                  </a:lnTo>
                  <a:lnTo>
                    <a:pt x="9812" y="10059"/>
                  </a:lnTo>
                  <a:lnTo>
                    <a:pt x="13335" y="10059"/>
                  </a:lnTo>
                  <a:lnTo>
                    <a:pt x="13335" y="6762"/>
                  </a:lnTo>
                  <a:lnTo>
                    <a:pt x="17700" y="4696"/>
                  </a:lnTo>
                  <a:lnTo>
                    <a:pt x="15925" y="2086"/>
                  </a:lnTo>
                  <a:close/>
                  <a:moveTo>
                    <a:pt x="7753" y="10636"/>
                  </a:moveTo>
                  <a:lnTo>
                    <a:pt x="7753" y="11932"/>
                  </a:lnTo>
                  <a:lnTo>
                    <a:pt x="8695" y="11932"/>
                  </a:lnTo>
                  <a:lnTo>
                    <a:pt x="3938" y="21600"/>
                  </a:lnTo>
                  <a:lnTo>
                    <a:pt x="4852" y="21600"/>
                  </a:lnTo>
                  <a:lnTo>
                    <a:pt x="10589" y="11932"/>
                  </a:lnTo>
                  <a:lnTo>
                    <a:pt x="10591" y="11932"/>
                  </a:lnTo>
                  <a:lnTo>
                    <a:pt x="10997" y="21600"/>
                  </a:lnTo>
                  <a:lnTo>
                    <a:pt x="11911" y="21600"/>
                  </a:lnTo>
                  <a:lnTo>
                    <a:pt x="12483" y="11983"/>
                  </a:lnTo>
                  <a:lnTo>
                    <a:pt x="18189" y="21600"/>
                  </a:lnTo>
                  <a:lnTo>
                    <a:pt x="19105" y="21600"/>
                  </a:lnTo>
                  <a:lnTo>
                    <a:pt x="14348" y="11932"/>
                  </a:lnTo>
                  <a:lnTo>
                    <a:pt x="15183" y="11932"/>
                  </a:lnTo>
                  <a:lnTo>
                    <a:pt x="15183" y="10636"/>
                  </a:lnTo>
                  <a:lnTo>
                    <a:pt x="7753" y="10636"/>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4" name="Group"/>
          <p:cNvGrpSpPr/>
          <p:nvPr/>
        </p:nvGrpSpPr>
        <p:grpSpPr>
          <a:xfrm>
            <a:off x="4569880" y="1013357"/>
            <a:ext cx="2190612" cy="5885386"/>
            <a:chOff x="-84506" y="0"/>
            <a:chExt cx="2190610" cy="5885386"/>
          </a:xfrm>
        </p:grpSpPr>
        <p:sp>
          <p:nvSpPr>
            <p:cNvPr id="102" name="Rīcības virziena INDIKATORI:…"/>
            <p:cNvSpPr txBox="1"/>
            <p:nvPr/>
          </p:nvSpPr>
          <p:spPr>
            <a:xfrm>
              <a:off x="-84506" y="1361075"/>
              <a:ext cx="2190610" cy="45243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latin typeface="Verdana"/>
                  <a:ea typeface="Verdana"/>
                  <a:cs typeface="Verdana"/>
                  <a:sym typeface="Verdana"/>
                </a:defRPr>
              </a:pPr>
              <a:r>
                <a:rPr dirty="0" err="1"/>
                <a:t>Rīcības</a:t>
              </a:r>
              <a:r>
                <a:rPr dirty="0"/>
                <a:t> </a:t>
              </a:r>
              <a:r>
                <a:rPr dirty="0" err="1"/>
                <a:t>virziena</a:t>
              </a:r>
              <a:r>
                <a:rPr dirty="0"/>
                <a:t> </a:t>
              </a:r>
              <a:r>
                <a:rPr dirty="0">
                  <a:solidFill>
                    <a:srgbClr val="9D2235"/>
                  </a:solidFill>
                </a:rPr>
                <a:t>INDIKATORI</a:t>
              </a:r>
              <a:r>
                <a:rPr dirty="0"/>
                <a:t>:</a:t>
              </a:r>
              <a:endParaRPr lang="lv-LV" dirty="0"/>
            </a:p>
            <a:p>
              <a:pPr>
                <a:defRPr b="1">
                  <a:latin typeface="Verdana"/>
                  <a:ea typeface="Verdana"/>
                  <a:cs typeface="Verdana"/>
                  <a:sym typeface="Verdana"/>
                </a:defRPr>
              </a:pPr>
              <a:endParaRPr sz="1400" dirty="0">
                <a:solidFill>
                  <a:srgbClr val="FFFFFF"/>
                </a:solidFill>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Mirušo skaits no ārējiem nāves cēloņiem</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Valsts aizsardzība ir visas sabiedrības atbildība</a:t>
              </a: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Noziedzīgu nodarījumu skaits uz 10 000 iedzīvotājiem</a:t>
              </a: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Personu īpatsvars, kuri cietuši no vardarbības</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03" name="Microscope"/>
            <p:cNvSpPr/>
            <p:nvPr/>
          </p:nvSpPr>
          <p:spPr>
            <a:xfrm>
              <a:off x="674520" y="0"/>
              <a:ext cx="841568" cy="1205514"/>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grpSp>
        <p:nvGrpSpPr>
          <p:cNvPr id="107" name="Group"/>
          <p:cNvGrpSpPr/>
          <p:nvPr/>
        </p:nvGrpSpPr>
        <p:grpSpPr>
          <a:xfrm>
            <a:off x="7061630" y="987054"/>
            <a:ext cx="4752528" cy="4418064"/>
            <a:chOff x="-813647" y="-87859"/>
            <a:chExt cx="4752524" cy="4418063"/>
          </a:xfrm>
        </p:grpSpPr>
        <p:sp>
          <p:nvSpPr>
            <p:cNvPr id="105" name="Galvenie UZDEVUMI šajā rīcības virzienā:…"/>
            <p:cNvSpPr txBox="1"/>
            <p:nvPr/>
          </p:nvSpPr>
          <p:spPr>
            <a:xfrm>
              <a:off x="-813647" y="1252443"/>
              <a:ext cx="4752524" cy="30777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a:defRPr b="1">
                  <a:latin typeface="Verdana"/>
                  <a:ea typeface="Verdana"/>
                  <a:cs typeface="Verdana"/>
                  <a:sym typeface="Verdana"/>
                </a:defRPr>
              </a:pPr>
              <a:r>
                <a:rPr dirty="0" err="1"/>
                <a:t>Galvenie</a:t>
              </a:r>
              <a:r>
                <a:rPr dirty="0"/>
                <a:t> </a:t>
              </a:r>
              <a:r>
                <a:rPr dirty="0">
                  <a:solidFill>
                    <a:srgbClr val="9D2235"/>
                  </a:solidFill>
                </a:rPr>
                <a:t>UZDEVUMI</a:t>
              </a:r>
              <a:endParaRPr lang="lv-LV" dirty="0">
                <a:solidFill>
                  <a:srgbClr val="9D2235"/>
                </a:solidFill>
              </a:endParaRPr>
            </a:p>
            <a:p>
              <a:pPr algn="ctr">
                <a:defRPr b="1">
                  <a:latin typeface="Verdana"/>
                  <a:ea typeface="Verdana"/>
                  <a:cs typeface="Verdana"/>
                  <a:sym typeface="Verdana"/>
                </a:defRPr>
              </a:pPr>
              <a:r>
                <a:rPr lang="lv-LV" dirty="0"/>
                <a:t>  </a:t>
              </a:r>
              <a:r>
                <a:rPr dirty="0" err="1"/>
                <a:t>rīcības</a:t>
              </a:r>
              <a:r>
                <a:rPr dirty="0"/>
                <a:t> </a:t>
              </a:r>
              <a:r>
                <a:rPr dirty="0" err="1"/>
                <a:t>virzienā</a:t>
              </a:r>
              <a:r>
                <a:rPr dirty="0"/>
                <a:t>:</a:t>
              </a:r>
              <a:endParaRPr lang="lv-LV" dirty="0"/>
            </a:p>
            <a:p>
              <a:pPr algn="ctr">
                <a:defRPr b="1">
                  <a:latin typeface="Verdana"/>
                  <a:ea typeface="Verdana"/>
                  <a:cs typeface="Verdana"/>
                  <a:sym typeface="Verdana"/>
                </a:defRPr>
              </a:pPr>
              <a:endParaRPr dirty="0">
                <a:solidFill>
                  <a:srgbClr val="FFFFFF"/>
                </a:solidFill>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Cilvēku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rīcībspējas stiprināšana ārkārtas gadījumos</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Profesionālo </a:t>
              </a: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dienestu reaģēšanas spēju stiprināšana</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Vardarbības</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risku </a:t>
              </a:r>
              <a:r>
                <a:rPr lang="lv-LV"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prevencija</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sabiedrībā</a:t>
              </a:r>
            </a:p>
            <a:p>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Efektivizēta</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sodu izpilde un </a:t>
              </a:r>
              <a:r>
                <a:rPr lang="lv-LV"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resocializācijas</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sistēma</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6" name="Calculator"/>
            <p:cNvSpPr/>
            <p:nvPr/>
          </p:nvSpPr>
          <p:spPr>
            <a:xfrm>
              <a:off x="1043437" y="-87859"/>
              <a:ext cx="719585" cy="1018542"/>
            </a:xfrm>
            <a:custGeom>
              <a:avLst/>
              <a:gdLst/>
              <a:ahLst/>
              <a:cxnLst>
                <a:cxn ang="0">
                  <a:pos x="wd2" y="hd2"/>
                </a:cxn>
                <a:cxn ang="5400000">
                  <a:pos x="wd2" y="hd2"/>
                </a:cxn>
                <a:cxn ang="10800000">
                  <a:pos x="wd2" y="hd2"/>
                </a:cxn>
                <a:cxn ang="16200000">
                  <a:pos x="wd2" y="hd2"/>
                </a:cxn>
              </a:cxnLst>
              <a:rect l="0" t="0" r="r" b="b"/>
              <a:pathLst>
                <a:path w="21600" h="21600" extrusionOk="0">
                  <a:moveTo>
                    <a:pt x="1522" y="0"/>
                  </a:moveTo>
                  <a:cubicBezTo>
                    <a:pt x="681" y="0"/>
                    <a:pt x="0" y="481"/>
                    <a:pt x="0" y="1075"/>
                  </a:cubicBezTo>
                  <a:lnTo>
                    <a:pt x="0" y="20525"/>
                  </a:lnTo>
                  <a:cubicBezTo>
                    <a:pt x="0" y="21119"/>
                    <a:pt x="681" y="21600"/>
                    <a:pt x="1522" y="21600"/>
                  </a:cubicBezTo>
                  <a:lnTo>
                    <a:pt x="20081" y="21600"/>
                  </a:lnTo>
                  <a:cubicBezTo>
                    <a:pt x="20922" y="21600"/>
                    <a:pt x="21600" y="21119"/>
                    <a:pt x="21600" y="20525"/>
                  </a:cubicBezTo>
                  <a:lnTo>
                    <a:pt x="21600" y="1075"/>
                  </a:lnTo>
                  <a:cubicBezTo>
                    <a:pt x="21592" y="481"/>
                    <a:pt x="20912" y="0"/>
                    <a:pt x="20071" y="0"/>
                  </a:cubicBezTo>
                  <a:lnTo>
                    <a:pt x="1522" y="0"/>
                  </a:lnTo>
                  <a:close/>
                  <a:moveTo>
                    <a:pt x="2866" y="1696"/>
                  </a:moveTo>
                  <a:lnTo>
                    <a:pt x="18734" y="1696"/>
                  </a:lnTo>
                  <a:cubicBezTo>
                    <a:pt x="19017" y="1696"/>
                    <a:pt x="19254" y="1857"/>
                    <a:pt x="19254" y="2062"/>
                  </a:cubicBezTo>
                  <a:lnTo>
                    <a:pt x="19254" y="4985"/>
                  </a:lnTo>
                  <a:cubicBezTo>
                    <a:pt x="19254" y="5185"/>
                    <a:pt x="19024" y="5351"/>
                    <a:pt x="18734" y="5351"/>
                  </a:cubicBezTo>
                  <a:lnTo>
                    <a:pt x="2866" y="5351"/>
                  </a:lnTo>
                  <a:cubicBezTo>
                    <a:pt x="2583" y="5351"/>
                    <a:pt x="2348" y="5190"/>
                    <a:pt x="2348" y="4985"/>
                  </a:cubicBezTo>
                  <a:lnTo>
                    <a:pt x="2348" y="2062"/>
                  </a:lnTo>
                  <a:cubicBezTo>
                    <a:pt x="2348" y="1862"/>
                    <a:pt x="2576" y="1696"/>
                    <a:pt x="2866" y="1696"/>
                  </a:cubicBezTo>
                  <a:close/>
                  <a:moveTo>
                    <a:pt x="17580" y="6615"/>
                  </a:moveTo>
                  <a:cubicBezTo>
                    <a:pt x="17771" y="6615"/>
                    <a:pt x="17924" y="6723"/>
                    <a:pt x="17924" y="6858"/>
                  </a:cubicBezTo>
                  <a:cubicBezTo>
                    <a:pt x="17924" y="6993"/>
                    <a:pt x="17771" y="7101"/>
                    <a:pt x="17580" y="7101"/>
                  </a:cubicBezTo>
                  <a:cubicBezTo>
                    <a:pt x="17389" y="7106"/>
                    <a:pt x="17236" y="6993"/>
                    <a:pt x="17236" y="6858"/>
                  </a:cubicBezTo>
                  <a:cubicBezTo>
                    <a:pt x="17236" y="6723"/>
                    <a:pt x="17389" y="6615"/>
                    <a:pt x="17580" y="6615"/>
                  </a:cubicBezTo>
                  <a:close/>
                  <a:moveTo>
                    <a:pt x="2890" y="6674"/>
                  </a:moveTo>
                  <a:lnTo>
                    <a:pt x="5121" y="6674"/>
                  </a:lnTo>
                  <a:cubicBezTo>
                    <a:pt x="5419" y="6674"/>
                    <a:pt x="5663" y="6847"/>
                    <a:pt x="5663" y="7057"/>
                  </a:cubicBezTo>
                  <a:lnTo>
                    <a:pt x="5663" y="8073"/>
                  </a:lnTo>
                  <a:cubicBezTo>
                    <a:pt x="5663" y="8284"/>
                    <a:pt x="5419" y="8456"/>
                    <a:pt x="5121" y="8456"/>
                  </a:cubicBezTo>
                  <a:lnTo>
                    <a:pt x="2890" y="8456"/>
                  </a:lnTo>
                  <a:cubicBezTo>
                    <a:pt x="2592" y="8456"/>
                    <a:pt x="2348" y="8284"/>
                    <a:pt x="2348" y="8073"/>
                  </a:cubicBezTo>
                  <a:lnTo>
                    <a:pt x="2348" y="7057"/>
                  </a:lnTo>
                  <a:cubicBezTo>
                    <a:pt x="2348" y="6847"/>
                    <a:pt x="2592" y="6674"/>
                    <a:pt x="2890" y="6674"/>
                  </a:cubicBezTo>
                  <a:close/>
                  <a:moveTo>
                    <a:pt x="7400" y="6674"/>
                  </a:moveTo>
                  <a:lnTo>
                    <a:pt x="9669" y="6674"/>
                  </a:lnTo>
                  <a:cubicBezTo>
                    <a:pt x="9967" y="6674"/>
                    <a:pt x="10211" y="6847"/>
                    <a:pt x="10211" y="7057"/>
                  </a:cubicBezTo>
                  <a:lnTo>
                    <a:pt x="10211" y="8073"/>
                  </a:lnTo>
                  <a:cubicBezTo>
                    <a:pt x="10211" y="8284"/>
                    <a:pt x="9967" y="8456"/>
                    <a:pt x="9669" y="8456"/>
                  </a:cubicBezTo>
                  <a:lnTo>
                    <a:pt x="7400" y="8456"/>
                  </a:lnTo>
                  <a:cubicBezTo>
                    <a:pt x="7102" y="8456"/>
                    <a:pt x="6858" y="8284"/>
                    <a:pt x="6858" y="8073"/>
                  </a:cubicBezTo>
                  <a:lnTo>
                    <a:pt x="6858" y="7057"/>
                  </a:lnTo>
                  <a:cubicBezTo>
                    <a:pt x="6858" y="6847"/>
                    <a:pt x="7102" y="6674"/>
                    <a:pt x="7400" y="6674"/>
                  </a:cubicBezTo>
                  <a:close/>
                  <a:moveTo>
                    <a:pt x="11924" y="6674"/>
                  </a:moveTo>
                  <a:lnTo>
                    <a:pt x="14195" y="6674"/>
                  </a:lnTo>
                  <a:cubicBezTo>
                    <a:pt x="14493" y="6674"/>
                    <a:pt x="14738" y="6847"/>
                    <a:pt x="14738" y="7057"/>
                  </a:cubicBezTo>
                  <a:lnTo>
                    <a:pt x="14738" y="8073"/>
                  </a:lnTo>
                  <a:cubicBezTo>
                    <a:pt x="14738" y="8284"/>
                    <a:pt x="14493" y="8456"/>
                    <a:pt x="14195" y="8456"/>
                  </a:cubicBezTo>
                  <a:lnTo>
                    <a:pt x="11924" y="8456"/>
                  </a:lnTo>
                  <a:cubicBezTo>
                    <a:pt x="11626" y="8456"/>
                    <a:pt x="11382" y="8284"/>
                    <a:pt x="11382" y="8073"/>
                  </a:cubicBezTo>
                  <a:lnTo>
                    <a:pt x="11382" y="7057"/>
                  </a:lnTo>
                  <a:cubicBezTo>
                    <a:pt x="11382" y="6847"/>
                    <a:pt x="11626" y="6674"/>
                    <a:pt x="11924" y="6674"/>
                  </a:cubicBezTo>
                  <a:close/>
                  <a:moveTo>
                    <a:pt x="16433" y="7290"/>
                  </a:moveTo>
                  <a:lnTo>
                    <a:pt x="18743" y="7290"/>
                  </a:lnTo>
                  <a:lnTo>
                    <a:pt x="18743" y="7685"/>
                  </a:lnTo>
                  <a:lnTo>
                    <a:pt x="16433" y="7685"/>
                  </a:lnTo>
                  <a:lnTo>
                    <a:pt x="16433" y="7290"/>
                  </a:lnTo>
                  <a:close/>
                  <a:moveTo>
                    <a:pt x="17580" y="7867"/>
                  </a:moveTo>
                  <a:cubicBezTo>
                    <a:pt x="17771" y="7867"/>
                    <a:pt x="17924" y="7975"/>
                    <a:pt x="17924" y="8110"/>
                  </a:cubicBezTo>
                  <a:cubicBezTo>
                    <a:pt x="17924" y="8245"/>
                    <a:pt x="17771" y="8353"/>
                    <a:pt x="17580" y="8353"/>
                  </a:cubicBezTo>
                  <a:cubicBezTo>
                    <a:pt x="17389" y="8353"/>
                    <a:pt x="17236" y="8245"/>
                    <a:pt x="17236" y="8110"/>
                  </a:cubicBezTo>
                  <a:cubicBezTo>
                    <a:pt x="17236" y="7975"/>
                    <a:pt x="17389" y="7867"/>
                    <a:pt x="17580" y="7867"/>
                  </a:cubicBezTo>
                  <a:close/>
                  <a:moveTo>
                    <a:pt x="2890" y="9580"/>
                  </a:moveTo>
                  <a:lnTo>
                    <a:pt x="5121" y="9580"/>
                  </a:lnTo>
                  <a:cubicBezTo>
                    <a:pt x="5419" y="9580"/>
                    <a:pt x="5663" y="9752"/>
                    <a:pt x="5663" y="9963"/>
                  </a:cubicBezTo>
                  <a:lnTo>
                    <a:pt x="5663" y="10979"/>
                  </a:lnTo>
                  <a:cubicBezTo>
                    <a:pt x="5663" y="11189"/>
                    <a:pt x="5419" y="11362"/>
                    <a:pt x="5121" y="11362"/>
                  </a:cubicBezTo>
                  <a:lnTo>
                    <a:pt x="2890" y="11362"/>
                  </a:lnTo>
                  <a:cubicBezTo>
                    <a:pt x="2592" y="11362"/>
                    <a:pt x="2348" y="11189"/>
                    <a:pt x="2348" y="10979"/>
                  </a:cubicBezTo>
                  <a:lnTo>
                    <a:pt x="2348" y="9963"/>
                  </a:lnTo>
                  <a:cubicBezTo>
                    <a:pt x="2348" y="9752"/>
                    <a:pt x="2592" y="9580"/>
                    <a:pt x="2890" y="9580"/>
                  </a:cubicBezTo>
                  <a:close/>
                  <a:moveTo>
                    <a:pt x="7400" y="9580"/>
                  </a:moveTo>
                  <a:lnTo>
                    <a:pt x="9669" y="9580"/>
                  </a:lnTo>
                  <a:cubicBezTo>
                    <a:pt x="9967" y="9580"/>
                    <a:pt x="10211" y="9752"/>
                    <a:pt x="10211" y="9963"/>
                  </a:cubicBezTo>
                  <a:lnTo>
                    <a:pt x="10211" y="10979"/>
                  </a:lnTo>
                  <a:cubicBezTo>
                    <a:pt x="10211" y="11189"/>
                    <a:pt x="9967" y="11362"/>
                    <a:pt x="9669" y="11362"/>
                  </a:cubicBezTo>
                  <a:lnTo>
                    <a:pt x="7400" y="11362"/>
                  </a:lnTo>
                  <a:cubicBezTo>
                    <a:pt x="7102" y="11362"/>
                    <a:pt x="6858" y="11189"/>
                    <a:pt x="6858" y="10979"/>
                  </a:cubicBezTo>
                  <a:lnTo>
                    <a:pt x="6858" y="9963"/>
                  </a:lnTo>
                  <a:cubicBezTo>
                    <a:pt x="6858" y="9752"/>
                    <a:pt x="7102" y="9580"/>
                    <a:pt x="7400" y="9580"/>
                  </a:cubicBezTo>
                  <a:close/>
                  <a:moveTo>
                    <a:pt x="11924" y="9580"/>
                  </a:moveTo>
                  <a:lnTo>
                    <a:pt x="14195" y="9580"/>
                  </a:lnTo>
                  <a:cubicBezTo>
                    <a:pt x="14493" y="9580"/>
                    <a:pt x="14738" y="9752"/>
                    <a:pt x="14738" y="9963"/>
                  </a:cubicBezTo>
                  <a:lnTo>
                    <a:pt x="14738" y="10979"/>
                  </a:lnTo>
                  <a:cubicBezTo>
                    <a:pt x="14738" y="11189"/>
                    <a:pt x="14493" y="11362"/>
                    <a:pt x="14195" y="11362"/>
                  </a:cubicBezTo>
                  <a:lnTo>
                    <a:pt x="11924" y="11362"/>
                  </a:lnTo>
                  <a:cubicBezTo>
                    <a:pt x="11626" y="11362"/>
                    <a:pt x="11382" y="11189"/>
                    <a:pt x="11382" y="10979"/>
                  </a:cubicBezTo>
                  <a:lnTo>
                    <a:pt x="11382" y="9963"/>
                  </a:lnTo>
                  <a:cubicBezTo>
                    <a:pt x="11382" y="9752"/>
                    <a:pt x="11626" y="9580"/>
                    <a:pt x="11924" y="9580"/>
                  </a:cubicBezTo>
                  <a:close/>
                  <a:moveTo>
                    <a:pt x="16969" y="9752"/>
                  </a:moveTo>
                  <a:lnTo>
                    <a:pt x="17587" y="10189"/>
                  </a:lnTo>
                  <a:lnTo>
                    <a:pt x="18208" y="9752"/>
                  </a:lnTo>
                  <a:lnTo>
                    <a:pt x="18598" y="10027"/>
                  </a:lnTo>
                  <a:lnTo>
                    <a:pt x="17979" y="10466"/>
                  </a:lnTo>
                  <a:lnTo>
                    <a:pt x="18598" y="10903"/>
                  </a:lnTo>
                  <a:lnTo>
                    <a:pt x="18199" y="11183"/>
                  </a:lnTo>
                  <a:lnTo>
                    <a:pt x="17580" y="10746"/>
                  </a:lnTo>
                  <a:lnTo>
                    <a:pt x="16961" y="11183"/>
                  </a:lnTo>
                  <a:lnTo>
                    <a:pt x="16572" y="10908"/>
                  </a:lnTo>
                  <a:lnTo>
                    <a:pt x="17191" y="10471"/>
                  </a:lnTo>
                  <a:lnTo>
                    <a:pt x="16572" y="10034"/>
                  </a:lnTo>
                  <a:lnTo>
                    <a:pt x="16969" y="9752"/>
                  </a:lnTo>
                  <a:close/>
                  <a:moveTo>
                    <a:pt x="2890" y="12437"/>
                  </a:moveTo>
                  <a:lnTo>
                    <a:pt x="5121" y="12437"/>
                  </a:lnTo>
                  <a:cubicBezTo>
                    <a:pt x="5419" y="12437"/>
                    <a:pt x="5663" y="12609"/>
                    <a:pt x="5663" y="12820"/>
                  </a:cubicBezTo>
                  <a:lnTo>
                    <a:pt x="5663" y="13834"/>
                  </a:lnTo>
                  <a:cubicBezTo>
                    <a:pt x="5663" y="14045"/>
                    <a:pt x="5419" y="14219"/>
                    <a:pt x="5121" y="14219"/>
                  </a:cubicBezTo>
                  <a:lnTo>
                    <a:pt x="2890" y="14219"/>
                  </a:lnTo>
                  <a:cubicBezTo>
                    <a:pt x="2592" y="14219"/>
                    <a:pt x="2348" y="14045"/>
                    <a:pt x="2348" y="13834"/>
                  </a:cubicBezTo>
                  <a:lnTo>
                    <a:pt x="2348" y="12820"/>
                  </a:lnTo>
                  <a:cubicBezTo>
                    <a:pt x="2348" y="12609"/>
                    <a:pt x="2592" y="12437"/>
                    <a:pt x="2890" y="12437"/>
                  </a:cubicBezTo>
                  <a:close/>
                  <a:moveTo>
                    <a:pt x="7400" y="12437"/>
                  </a:moveTo>
                  <a:lnTo>
                    <a:pt x="9669" y="12437"/>
                  </a:lnTo>
                  <a:cubicBezTo>
                    <a:pt x="9967" y="12437"/>
                    <a:pt x="10211" y="12609"/>
                    <a:pt x="10211" y="12820"/>
                  </a:cubicBezTo>
                  <a:lnTo>
                    <a:pt x="10211" y="13834"/>
                  </a:lnTo>
                  <a:cubicBezTo>
                    <a:pt x="10211" y="14045"/>
                    <a:pt x="9967" y="14219"/>
                    <a:pt x="9669" y="14219"/>
                  </a:cubicBezTo>
                  <a:lnTo>
                    <a:pt x="7400" y="14219"/>
                  </a:lnTo>
                  <a:cubicBezTo>
                    <a:pt x="7102" y="14219"/>
                    <a:pt x="6858" y="14045"/>
                    <a:pt x="6858" y="13834"/>
                  </a:cubicBezTo>
                  <a:lnTo>
                    <a:pt x="6858" y="12820"/>
                  </a:lnTo>
                  <a:cubicBezTo>
                    <a:pt x="6858" y="12609"/>
                    <a:pt x="7102" y="12437"/>
                    <a:pt x="7400" y="12437"/>
                  </a:cubicBezTo>
                  <a:close/>
                  <a:moveTo>
                    <a:pt x="11924" y="12437"/>
                  </a:moveTo>
                  <a:lnTo>
                    <a:pt x="14195" y="12437"/>
                  </a:lnTo>
                  <a:cubicBezTo>
                    <a:pt x="14493" y="12437"/>
                    <a:pt x="14738" y="12609"/>
                    <a:pt x="14738" y="12820"/>
                  </a:cubicBezTo>
                  <a:lnTo>
                    <a:pt x="14738" y="13834"/>
                  </a:lnTo>
                  <a:cubicBezTo>
                    <a:pt x="14738" y="14045"/>
                    <a:pt x="14493" y="14219"/>
                    <a:pt x="14195" y="14219"/>
                  </a:cubicBezTo>
                  <a:lnTo>
                    <a:pt x="11924" y="14219"/>
                  </a:lnTo>
                  <a:cubicBezTo>
                    <a:pt x="11626" y="14219"/>
                    <a:pt x="11382" y="14045"/>
                    <a:pt x="11382" y="13834"/>
                  </a:cubicBezTo>
                  <a:lnTo>
                    <a:pt x="11382" y="12820"/>
                  </a:lnTo>
                  <a:cubicBezTo>
                    <a:pt x="11382" y="12609"/>
                    <a:pt x="11626" y="12437"/>
                    <a:pt x="11924" y="12437"/>
                  </a:cubicBezTo>
                  <a:close/>
                  <a:moveTo>
                    <a:pt x="16426" y="13127"/>
                  </a:moveTo>
                  <a:lnTo>
                    <a:pt x="18734" y="13127"/>
                  </a:lnTo>
                  <a:lnTo>
                    <a:pt x="18734" y="13522"/>
                  </a:lnTo>
                  <a:lnTo>
                    <a:pt x="16426" y="13522"/>
                  </a:lnTo>
                  <a:lnTo>
                    <a:pt x="16426" y="13127"/>
                  </a:lnTo>
                  <a:close/>
                  <a:moveTo>
                    <a:pt x="2890" y="15292"/>
                  </a:moveTo>
                  <a:lnTo>
                    <a:pt x="5121" y="15292"/>
                  </a:lnTo>
                  <a:cubicBezTo>
                    <a:pt x="5419" y="15292"/>
                    <a:pt x="5663" y="15466"/>
                    <a:pt x="5663" y="15677"/>
                  </a:cubicBezTo>
                  <a:lnTo>
                    <a:pt x="5663" y="16691"/>
                  </a:lnTo>
                  <a:cubicBezTo>
                    <a:pt x="5663" y="16902"/>
                    <a:pt x="5419" y="17074"/>
                    <a:pt x="5121" y="17074"/>
                  </a:cubicBezTo>
                  <a:lnTo>
                    <a:pt x="2890" y="17074"/>
                  </a:lnTo>
                  <a:cubicBezTo>
                    <a:pt x="2592" y="17074"/>
                    <a:pt x="2348" y="16902"/>
                    <a:pt x="2348" y="16691"/>
                  </a:cubicBezTo>
                  <a:lnTo>
                    <a:pt x="2348" y="15677"/>
                  </a:lnTo>
                  <a:cubicBezTo>
                    <a:pt x="2348" y="15466"/>
                    <a:pt x="2592" y="15292"/>
                    <a:pt x="2890" y="15292"/>
                  </a:cubicBezTo>
                  <a:close/>
                  <a:moveTo>
                    <a:pt x="7400" y="15292"/>
                  </a:moveTo>
                  <a:lnTo>
                    <a:pt x="9669" y="15292"/>
                  </a:lnTo>
                  <a:cubicBezTo>
                    <a:pt x="9967" y="15292"/>
                    <a:pt x="10211" y="15466"/>
                    <a:pt x="10211" y="15677"/>
                  </a:cubicBezTo>
                  <a:lnTo>
                    <a:pt x="10211" y="16691"/>
                  </a:lnTo>
                  <a:cubicBezTo>
                    <a:pt x="10211" y="16902"/>
                    <a:pt x="9967" y="17074"/>
                    <a:pt x="9669" y="17074"/>
                  </a:cubicBezTo>
                  <a:lnTo>
                    <a:pt x="7400" y="17074"/>
                  </a:lnTo>
                  <a:cubicBezTo>
                    <a:pt x="7102" y="17074"/>
                    <a:pt x="6858" y="16902"/>
                    <a:pt x="6858" y="16691"/>
                  </a:cubicBezTo>
                  <a:lnTo>
                    <a:pt x="6858" y="15677"/>
                  </a:lnTo>
                  <a:cubicBezTo>
                    <a:pt x="6858" y="15466"/>
                    <a:pt x="7102" y="15292"/>
                    <a:pt x="7400" y="15292"/>
                  </a:cubicBezTo>
                  <a:close/>
                  <a:moveTo>
                    <a:pt x="11924" y="15292"/>
                  </a:moveTo>
                  <a:lnTo>
                    <a:pt x="14195" y="15292"/>
                  </a:lnTo>
                  <a:cubicBezTo>
                    <a:pt x="14493" y="15292"/>
                    <a:pt x="14738" y="15466"/>
                    <a:pt x="14738" y="15677"/>
                  </a:cubicBezTo>
                  <a:lnTo>
                    <a:pt x="14738" y="16691"/>
                  </a:lnTo>
                  <a:cubicBezTo>
                    <a:pt x="14738" y="16902"/>
                    <a:pt x="14493" y="17074"/>
                    <a:pt x="14195" y="17074"/>
                  </a:cubicBezTo>
                  <a:lnTo>
                    <a:pt x="11924" y="17074"/>
                  </a:lnTo>
                  <a:cubicBezTo>
                    <a:pt x="11626" y="17074"/>
                    <a:pt x="11382" y="16902"/>
                    <a:pt x="11382" y="16691"/>
                  </a:cubicBezTo>
                  <a:lnTo>
                    <a:pt x="11382" y="15677"/>
                  </a:lnTo>
                  <a:cubicBezTo>
                    <a:pt x="11382" y="15466"/>
                    <a:pt x="11626" y="15292"/>
                    <a:pt x="11924" y="15292"/>
                  </a:cubicBezTo>
                  <a:close/>
                  <a:moveTo>
                    <a:pt x="17305" y="15368"/>
                  </a:moveTo>
                  <a:lnTo>
                    <a:pt x="17864" y="15368"/>
                  </a:lnTo>
                  <a:lnTo>
                    <a:pt x="17864" y="15984"/>
                  </a:lnTo>
                  <a:lnTo>
                    <a:pt x="18734" y="15984"/>
                  </a:lnTo>
                  <a:lnTo>
                    <a:pt x="18734" y="16379"/>
                  </a:lnTo>
                  <a:lnTo>
                    <a:pt x="17864" y="16379"/>
                  </a:lnTo>
                  <a:lnTo>
                    <a:pt x="17864" y="17000"/>
                  </a:lnTo>
                  <a:lnTo>
                    <a:pt x="17305" y="17000"/>
                  </a:lnTo>
                  <a:lnTo>
                    <a:pt x="17305" y="16379"/>
                  </a:lnTo>
                  <a:lnTo>
                    <a:pt x="16433" y="16379"/>
                  </a:lnTo>
                  <a:lnTo>
                    <a:pt x="16433" y="15984"/>
                  </a:lnTo>
                  <a:lnTo>
                    <a:pt x="17305" y="15984"/>
                  </a:lnTo>
                  <a:lnTo>
                    <a:pt x="17305" y="15368"/>
                  </a:lnTo>
                  <a:close/>
                  <a:moveTo>
                    <a:pt x="2897" y="18144"/>
                  </a:moveTo>
                  <a:lnTo>
                    <a:pt x="9669" y="18144"/>
                  </a:lnTo>
                  <a:cubicBezTo>
                    <a:pt x="9967" y="18144"/>
                    <a:pt x="10211" y="18316"/>
                    <a:pt x="10211" y="18527"/>
                  </a:cubicBezTo>
                  <a:lnTo>
                    <a:pt x="10211" y="19543"/>
                  </a:lnTo>
                  <a:cubicBezTo>
                    <a:pt x="10211" y="19754"/>
                    <a:pt x="9967" y="19926"/>
                    <a:pt x="9669" y="19926"/>
                  </a:cubicBezTo>
                  <a:lnTo>
                    <a:pt x="2897" y="19926"/>
                  </a:lnTo>
                  <a:cubicBezTo>
                    <a:pt x="2599" y="19926"/>
                    <a:pt x="2355" y="19754"/>
                    <a:pt x="2355" y="19543"/>
                  </a:cubicBezTo>
                  <a:lnTo>
                    <a:pt x="2355" y="18527"/>
                  </a:lnTo>
                  <a:cubicBezTo>
                    <a:pt x="2355" y="18316"/>
                    <a:pt x="2599" y="18144"/>
                    <a:pt x="2897" y="18144"/>
                  </a:cubicBezTo>
                  <a:close/>
                  <a:moveTo>
                    <a:pt x="11924" y="18144"/>
                  </a:moveTo>
                  <a:lnTo>
                    <a:pt x="14195" y="18144"/>
                  </a:lnTo>
                  <a:cubicBezTo>
                    <a:pt x="14493" y="18144"/>
                    <a:pt x="14738" y="18316"/>
                    <a:pt x="14738" y="18527"/>
                  </a:cubicBezTo>
                  <a:lnTo>
                    <a:pt x="14738" y="19543"/>
                  </a:lnTo>
                  <a:cubicBezTo>
                    <a:pt x="14738" y="19754"/>
                    <a:pt x="14493" y="19926"/>
                    <a:pt x="14195" y="19926"/>
                  </a:cubicBezTo>
                  <a:lnTo>
                    <a:pt x="11924" y="19926"/>
                  </a:lnTo>
                  <a:cubicBezTo>
                    <a:pt x="11626" y="19926"/>
                    <a:pt x="11382" y="19754"/>
                    <a:pt x="11382" y="19543"/>
                  </a:cubicBezTo>
                  <a:lnTo>
                    <a:pt x="11382" y="18527"/>
                  </a:lnTo>
                  <a:cubicBezTo>
                    <a:pt x="11382" y="18316"/>
                    <a:pt x="11626" y="18144"/>
                    <a:pt x="11924" y="18144"/>
                  </a:cubicBezTo>
                  <a:close/>
                  <a:moveTo>
                    <a:pt x="16426" y="18517"/>
                  </a:moveTo>
                  <a:lnTo>
                    <a:pt x="18734" y="18517"/>
                  </a:lnTo>
                  <a:lnTo>
                    <a:pt x="18734" y="18910"/>
                  </a:lnTo>
                  <a:lnTo>
                    <a:pt x="16426" y="18910"/>
                  </a:lnTo>
                  <a:lnTo>
                    <a:pt x="16426" y="18517"/>
                  </a:lnTo>
                  <a:close/>
                  <a:moveTo>
                    <a:pt x="16426" y="19165"/>
                  </a:moveTo>
                  <a:lnTo>
                    <a:pt x="18734" y="19165"/>
                  </a:lnTo>
                  <a:lnTo>
                    <a:pt x="18734" y="19558"/>
                  </a:lnTo>
                  <a:lnTo>
                    <a:pt x="16426" y="19558"/>
                  </a:lnTo>
                  <a:lnTo>
                    <a:pt x="16426" y="19165"/>
                  </a:lnTo>
                  <a:close/>
                </a:path>
              </a:pathLst>
            </a:custGeom>
            <a:solidFill>
              <a:srgbClr val="9D2235"/>
            </a:solidFill>
            <a:ln w="12700" cap="flat">
              <a:noFill/>
              <a:miter lim="400000"/>
            </a:ln>
            <a:effectLst>
              <a:reflection stA="50000" endPos="40000" dir="5400000" sy="-100000" algn="bl" rotWithShape="0"/>
            </a:effectLst>
          </p:spPr>
          <p:txBody>
            <a:bodyPr wrap="square" lIns="45718" tIns="45718" rIns="45718" bIns="45718" numCol="1" anchor="ctr">
              <a:noAutofit/>
            </a:bodyPr>
            <a:lstStyle/>
            <a:p>
              <a:endParaRPr/>
            </a:p>
          </p:txBody>
        </p:sp>
      </p:grpSp>
      <p:pic>
        <p:nvPicPr>
          <p:cNvPr id="19" name="Picture 14">
            <a:extLst>
              <a:ext uri="{FF2B5EF4-FFF2-40B4-BE49-F238E27FC236}">
                <a16:creationId xmlns:a16="http://schemas.microsoft.com/office/drawing/2014/main" id="{13391A47-438E-134A-ABB9-DD7213698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63" t="-16563" r="-16563" b="-16563"/>
          <a:stretch>
            <a:fillRect/>
          </a:stretch>
        </p:blipFill>
        <p:spPr bwMode="auto">
          <a:xfrm>
            <a:off x="43111" y="19073"/>
            <a:ext cx="835710" cy="818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700379"/>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Chat">
            <a:extLst>
              <a:ext uri="{FF2B5EF4-FFF2-40B4-BE49-F238E27FC236}">
                <a16:creationId xmlns:a16="http://schemas.microsoft.com/office/drawing/2014/main" id="{42769D0C-86E2-BE4A-899D-5C3ACF1AD9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577491"/>
            <a:ext cx="3684191" cy="3684191"/>
          </a:xfrm>
          <a:prstGeom prst="rect">
            <a:avLst/>
          </a:prstGeom>
        </p:spPr>
      </p:pic>
      <p:sp>
        <p:nvSpPr>
          <p:cNvPr id="9" name="Rectangle 8">
            <a:extLst>
              <a:ext uri="{FF2B5EF4-FFF2-40B4-BE49-F238E27FC236}">
                <a16:creationId xmlns:a16="http://schemas.microsoft.com/office/drawing/2014/main" id="{732BBDD8-8D49-4D88-8935-FBC3DCA33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314" y="2"/>
            <a:ext cx="7556686" cy="6857998"/>
          </a:xfrm>
          <a:prstGeom prst="rect">
            <a:avLst/>
          </a:prstGeom>
          <a:solidFill>
            <a:schemeClr val="tx1">
              <a:lumMod val="50000"/>
              <a:lumOff val="5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sp>
        <p:nvSpPr>
          <p:cNvPr id="2" name="Title 1">
            <a:extLst>
              <a:ext uri="{FF2B5EF4-FFF2-40B4-BE49-F238E27FC236}">
                <a16:creationId xmlns:a16="http://schemas.microsoft.com/office/drawing/2014/main" id="{162FF29E-7AEB-0C4E-B484-DF5552118CF9}"/>
              </a:ext>
            </a:extLst>
          </p:cNvPr>
          <p:cNvSpPr>
            <a:spLocks noGrp="1"/>
          </p:cNvSpPr>
          <p:nvPr>
            <p:ph type="title"/>
          </p:nvPr>
        </p:nvSpPr>
        <p:spPr>
          <a:xfrm>
            <a:off x="5278781" y="620720"/>
            <a:ext cx="6157545" cy="5523515"/>
          </a:xfrm>
        </p:spPr>
        <p:txBody>
          <a:bodyPr>
            <a:normAutofit/>
          </a:bodyPr>
          <a:lstStyle/>
          <a:p>
            <a:r>
              <a:rPr lang="en-US" sz="4000" b="1" dirty="0" err="1">
                <a:solidFill>
                  <a:srgbClr val="9D2235"/>
                </a:solidFill>
                <a:latin typeface="Verdana" panose="020B0604030504040204" pitchFamily="34" charset="0"/>
                <a:ea typeface="Verdana" panose="020B0604030504040204" pitchFamily="34" charset="0"/>
                <a:cs typeface="Verdana" panose="020B0604030504040204" pitchFamily="34" charset="0"/>
              </a:rPr>
              <a:t>Turpmākie</a:t>
            </a:r>
            <a:r>
              <a:rPr lang="en-US" sz="4000" b="1"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4000" b="1" dirty="0" err="1">
                <a:solidFill>
                  <a:srgbClr val="9D2235"/>
                </a:solidFill>
                <a:latin typeface="Verdana" panose="020B0604030504040204" pitchFamily="34" charset="0"/>
                <a:ea typeface="Verdana" panose="020B0604030504040204" pitchFamily="34" charset="0"/>
                <a:cs typeface="Verdana" panose="020B0604030504040204" pitchFamily="34" charset="0"/>
              </a:rPr>
              <a:t>soļi</a:t>
            </a:r>
            <a:endParaRPr lang="en-US" sz="4000" dirty="0">
              <a:solidFill>
                <a:srgbClr val="9D2235"/>
              </a:solidFill>
            </a:endParaRPr>
          </a:p>
        </p:txBody>
      </p:sp>
    </p:spTree>
    <p:extLst>
      <p:ext uri="{BB962C8B-B14F-4D97-AF65-F5344CB8AC3E}">
        <p14:creationId xmlns:p14="http://schemas.microsoft.com/office/powerpoint/2010/main" val="3098930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838200" y="1508124"/>
            <a:ext cx="10118985" cy="5045075"/>
          </a:xfrm>
        </p:spPr>
        <p:txBody>
          <a:bodyPr>
            <a:normAutofit/>
          </a:bodyPr>
          <a:lstStyle/>
          <a:p>
            <a:pPr marL="0" indent="0">
              <a:buNone/>
            </a:pPr>
            <a:r>
              <a:rPr lang="lv-LV" sz="2000" dirty="0">
                <a:ea typeface="Verdana" panose="020B0604030504040204" pitchFamily="34" charset="0"/>
                <a:cs typeface="Verdana" panose="020B0604030504040204" pitchFamily="34" charset="0"/>
              </a:rPr>
              <a:t>           </a:t>
            </a:r>
          </a:p>
          <a:p>
            <a:pPr marL="0" indent="0">
              <a:buNone/>
            </a:pPr>
            <a:endParaRPr lang="lv-LV" sz="2000" dirty="0">
              <a:ea typeface="Verdana" panose="020B0604030504040204" pitchFamily="34" charset="0"/>
              <a:cs typeface="Verdana" panose="020B0604030504040204" pitchFamily="34" charset="0"/>
            </a:endParaRPr>
          </a:p>
          <a:p>
            <a:pPr marL="0" indent="0">
              <a:buNone/>
            </a:pPr>
            <a:endParaRPr lang="lv-LV" sz="2000" dirty="0">
              <a:ea typeface="Verdana" panose="020B0604030504040204" pitchFamily="34" charset="0"/>
              <a:cs typeface="Verdana" panose="020B0604030504040204" pitchFamily="34" charset="0"/>
            </a:endParaRPr>
          </a:p>
          <a:p>
            <a:pPr marL="0" indent="0">
              <a:buNone/>
            </a:pPr>
            <a:endParaRPr lang="lv-LV" sz="2000" dirty="0">
              <a:ea typeface="Verdana" panose="020B0604030504040204" pitchFamily="34" charset="0"/>
              <a:cs typeface="Verdana" panose="020B0604030504040204" pitchFamily="34" charset="0"/>
            </a:endParaRPr>
          </a:p>
          <a:p>
            <a:pPr marL="0" indent="0">
              <a:buNone/>
            </a:pPr>
            <a:endParaRPr lang="lv-LV" sz="2000" dirty="0">
              <a:ea typeface="Verdana" panose="020B0604030504040204" pitchFamily="34" charset="0"/>
              <a:cs typeface="Verdana" panose="020B0604030504040204" pitchFamily="34" charset="0"/>
            </a:endParaRPr>
          </a:p>
          <a:p>
            <a:pPr marL="0" indent="0" algn="just">
              <a:buNone/>
            </a:pPr>
            <a:r>
              <a:rPr lang="lv-LV" sz="2400" dirty="0">
                <a:latin typeface="Verdana" panose="020B0604030504040204" pitchFamily="34" charset="0"/>
                <a:ea typeface="Verdana" panose="020B0604030504040204" pitchFamily="34" charset="0"/>
                <a:cs typeface="Verdana" panose="020B0604030504040204" pitchFamily="34" charset="0"/>
              </a:rPr>
              <a:t>PKC </a:t>
            </a:r>
            <a:r>
              <a:rPr lang="lv-LV" sz="2400" dirty="0" err="1">
                <a:latin typeface="Verdana" panose="020B0604030504040204" pitchFamily="34" charset="0"/>
                <a:ea typeface="Verdana" panose="020B0604030504040204" pitchFamily="34" charset="0"/>
                <a:cs typeface="Verdana" panose="020B0604030504040204" pitchFamily="34" charset="0"/>
              </a:rPr>
              <a:t>mājaslapā</a:t>
            </a:r>
            <a:r>
              <a:rPr lang="lv-LV" sz="2400" dirty="0">
                <a:latin typeface="Verdana" panose="020B0604030504040204" pitchFamily="34" charset="0"/>
                <a:ea typeface="Verdana" panose="020B0604030504040204" pitchFamily="34" charset="0"/>
                <a:cs typeface="Verdana" panose="020B0604030504040204" pitchFamily="34" charset="0"/>
              </a:rPr>
              <a:t> </a:t>
            </a:r>
            <a:r>
              <a:rPr lang="lv-LV" sz="2400" dirty="0" err="1">
                <a:latin typeface="Verdana" panose="020B0604030504040204" pitchFamily="34" charset="0"/>
                <a:ea typeface="Verdana" panose="020B0604030504040204" pitchFamily="34" charset="0"/>
                <a:cs typeface="Verdana" panose="020B0604030504040204" pitchFamily="34" charset="0"/>
                <a:hlinkClick r:id="rId2"/>
              </a:rPr>
              <a:t>www.pkc.gov.lv</a:t>
            </a:r>
            <a:r>
              <a:rPr lang="lv-LV" sz="2400" dirty="0">
                <a:latin typeface="Verdana" panose="020B0604030504040204" pitchFamily="34" charset="0"/>
                <a:ea typeface="Verdana" panose="020B0604030504040204" pitchFamily="34" charset="0"/>
                <a:cs typeface="Verdana" panose="020B0604030504040204" pitchFamily="34" charset="0"/>
              </a:rPr>
              <a:t>  NAP2027 1. redakcijas apspriešanas rīkā var izteikt viedokli un sniegt priekšlikumus par:</a:t>
            </a:r>
          </a:p>
          <a:p>
            <a:pPr lvl="2"/>
            <a:r>
              <a:rPr lang="lv-LV" sz="2400" dirty="0">
                <a:latin typeface="Verdana" panose="020B0604030504040204" pitchFamily="34" charset="0"/>
                <a:ea typeface="Verdana" panose="020B0604030504040204" pitchFamily="34" charset="0"/>
                <a:cs typeface="Verdana" panose="020B0604030504040204" pitchFamily="34" charset="0"/>
              </a:rPr>
              <a:t>visu NAP2027 1. redakciju kopumā</a:t>
            </a:r>
          </a:p>
          <a:p>
            <a:pPr lvl="2"/>
            <a:r>
              <a:rPr lang="lv-LV" sz="2400" dirty="0">
                <a:latin typeface="Verdana" panose="020B0604030504040204" pitchFamily="34" charset="0"/>
                <a:ea typeface="Verdana" panose="020B0604030504040204" pitchFamily="34" charset="0"/>
                <a:cs typeface="Verdana" panose="020B0604030504040204" pitchFamily="34" charset="0"/>
              </a:rPr>
              <a:t>stratēģiskajiem mērķiem</a:t>
            </a:r>
          </a:p>
          <a:p>
            <a:pPr lvl="2"/>
            <a:r>
              <a:rPr lang="lv-LV" sz="2400" dirty="0">
                <a:latin typeface="Verdana" panose="020B0604030504040204" pitchFamily="34" charset="0"/>
                <a:ea typeface="Verdana" panose="020B0604030504040204" pitchFamily="34" charset="0"/>
                <a:cs typeface="Verdana" panose="020B0604030504040204" pitchFamily="34" charset="0"/>
              </a:rPr>
              <a:t>prioritātēm, to rīcības virzieniem un uzdevumiem</a:t>
            </a:r>
          </a:p>
          <a:p>
            <a:pPr marL="0" indent="0">
              <a:buNone/>
            </a:pPr>
            <a:endParaRPr lang="lv-LV"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lv-LV" sz="1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a:extLst>
              <a:ext uri="{FF2B5EF4-FFF2-40B4-BE49-F238E27FC236}">
                <a16:creationId xmlns:a16="http://schemas.microsoft.com/office/drawing/2014/main" id="{348B9DB9-C62A-47B8-A8E0-92F1E34C99D4}"/>
              </a:ext>
            </a:extLst>
          </p:cNvPr>
          <p:cNvPicPr>
            <a:picLocks noChangeAspect="1"/>
          </p:cNvPicPr>
          <p:nvPr/>
        </p:nvPicPr>
        <p:blipFill>
          <a:blip r:embed="rId3"/>
          <a:stretch>
            <a:fillRect/>
          </a:stretch>
        </p:blipFill>
        <p:spPr>
          <a:xfrm>
            <a:off x="1751421" y="617215"/>
            <a:ext cx="7711361" cy="2374802"/>
          </a:xfrm>
          <a:prstGeom prst="rect">
            <a:avLst/>
          </a:prstGeom>
        </p:spPr>
      </p:pic>
    </p:spTree>
    <p:extLst>
      <p:ext uri="{BB962C8B-B14F-4D97-AF65-F5344CB8AC3E}">
        <p14:creationId xmlns:p14="http://schemas.microsoft.com/office/powerpoint/2010/main" val="401850879"/>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1C7359CC-78C0-914B-BD07-1DD01ABABA61}"/>
              </a:ext>
            </a:extLst>
          </p:cNvPr>
          <p:cNvSpPr>
            <a:spLocks noGrp="1"/>
          </p:cNvSpPr>
          <p:nvPr>
            <p:ph type="title"/>
          </p:nvPr>
        </p:nvSpPr>
        <p:spPr>
          <a:xfrm>
            <a:off x="838200" y="365126"/>
            <a:ext cx="10515600" cy="674176"/>
          </a:xfrm>
        </p:spPr>
        <p:txBody>
          <a:bodyPr>
            <a:normAutofit/>
          </a:bodyPr>
          <a:lstStyle/>
          <a:p>
            <a:r>
              <a:rPr lang="lv-LV" altLang="en-US" sz="2800" b="1" dirty="0">
                <a:solidFill>
                  <a:srgbClr val="9D2235"/>
                </a:solidFill>
                <a:latin typeface="Verdana" panose="020B0604030504040204" pitchFamily="34" charset="0"/>
                <a:ea typeface="Verdana" panose="020B0604030504040204" pitchFamily="34" charset="0"/>
                <a:cs typeface="Verdana" panose="020B0604030504040204" pitchFamily="34" charset="0"/>
              </a:rPr>
              <a:t>NAP2027 sasaiste ar finanšu resursiem</a:t>
            </a:r>
          </a:p>
        </p:txBody>
      </p:sp>
      <p:graphicFrame>
        <p:nvGraphicFramePr>
          <p:cNvPr id="3" name="Content Placeholder 2">
            <a:extLst>
              <a:ext uri="{FF2B5EF4-FFF2-40B4-BE49-F238E27FC236}">
                <a16:creationId xmlns:a16="http://schemas.microsoft.com/office/drawing/2014/main" id="{04C38809-1F15-AB4D-8E5B-2611B9224F5D}"/>
              </a:ext>
            </a:extLst>
          </p:cNvPr>
          <p:cNvGraphicFramePr>
            <a:graphicFrameLocks noGrp="1"/>
          </p:cNvGraphicFramePr>
          <p:nvPr>
            <p:ph idx="1"/>
          </p:nvPr>
        </p:nvGraphicFramePr>
        <p:xfrm>
          <a:off x="4218914" y="1119145"/>
          <a:ext cx="7580103" cy="5373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 name="Down Arrow 52">
            <a:extLst>
              <a:ext uri="{FF2B5EF4-FFF2-40B4-BE49-F238E27FC236}">
                <a16:creationId xmlns:a16="http://schemas.microsoft.com/office/drawing/2014/main" id="{70409252-BAF6-2C4C-9D7E-B79EA14EF984}"/>
              </a:ext>
            </a:extLst>
          </p:cNvPr>
          <p:cNvSpPr/>
          <p:nvPr/>
        </p:nvSpPr>
        <p:spPr>
          <a:xfrm>
            <a:off x="392982" y="3014725"/>
            <a:ext cx="1160292" cy="1671007"/>
          </a:xfrm>
          <a:prstGeom prst="down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lv-LV" b="1" dirty="0" err="1">
                <a:solidFill>
                  <a:schemeClr val="bg1"/>
                </a:solidFill>
                <a:latin typeface="Verdana" panose="020B0604030504040204" pitchFamily="34" charset="0"/>
                <a:ea typeface="Verdana" panose="020B0604030504040204" pitchFamily="34" charset="0"/>
                <a:cs typeface="Verdana" panose="020B0604030504040204" pitchFamily="34" charset="0"/>
              </a:rPr>
              <a:t>Prioritizēt</a:t>
            </a:r>
            <a:endParaRPr lang="lv-LV"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4" name="Down Arrow 53">
            <a:extLst>
              <a:ext uri="{FF2B5EF4-FFF2-40B4-BE49-F238E27FC236}">
                <a16:creationId xmlns:a16="http://schemas.microsoft.com/office/drawing/2014/main" id="{595E47EA-B59D-D141-BAB3-C983A4209593}"/>
              </a:ext>
            </a:extLst>
          </p:cNvPr>
          <p:cNvSpPr/>
          <p:nvPr/>
        </p:nvSpPr>
        <p:spPr>
          <a:xfrm>
            <a:off x="392982" y="1438056"/>
            <a:ext cx="1160292" cy="1355767"/>
          </a:xfrm>
          <a:prstGeom prst="downArrow">
            <a:avLst>
              <a:gd name="adj1" fmla="val 50000"/>
              <a:gd name="adj2" fmla="val 48448"/>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lv-LV" b="1" dirty="0">
                <a:solidFill>
                  <a:schemeClr val="bg1"/>
                </a:solidFill>
                <a:latin typeface="Verdana" panose="020B0604030504040204" pitchFamily="34" charset="0"/>
                <a:ea typeface="Verdana" panose="020B0604030504040204" pitchFamily="34" charset="0"/>
                <a:cs typeface="Verdana" panose="020B0604030504040204" pitchFamily="34" charset="0"/>
              </a:rPr>
              <a:t>Zināt</a:t>
            </a:r>
          </a:p>
        </p:txBody>
      </p:sp>
      <p:cxnSp>
        <p:nvCxnSpPr>
          <p:cNvPr id="57" name="Straight Connector 56">
            <a:extLst>
              <a:ext uri="{FF2B5EF4-FFF2-40B4-BE49-F238E27FC236}">
                <a16:creationId xmlns:a16="http://schemas.microsoft.com/office/drawing/2014/main" id="{74197FCC-EAC8-4C48-AD08-6F438C788E83}"/>
              </a:ext>
            </a:extLst>
          </p:cNvPr>
          <p:cNvCxnSpPr>
            <a:cxnSpLocks/>
          </p:cNvCxnSpPr>
          <p:nvPr/>
        </p:nvCxnSpPr>
        <p:spPr>
          <a:xfrm>
            <a:off x="392982" y="2931212"/>
            <a:ext cx="11589475" cy="0"/>
          </a:xfrm>
          <a:prstGeom prst="line">
            <a:avLst/>
          </a:prstGeom>
          <a:ln w="381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DCDE2B-9A77-4B50-A251-0121AA4D5B69}"/>
              </a:ext>
            </a:extLst>
          </p:cNvPr>
          <p:cNvCxnSpPr>
            <a:cxnSpLocks/>
          </p:cNvCxnSpPr>
          <p:nvPr/>
        </p:nvCxnSpPr>
        <p:spPr>
          <a:xfrm>
            <a:off x="301262" y="4799798"/>
            <a:ext cx="11589475" cy="0"/>
          </a:xfrm>
          <a:prstGeom prst="line">
            <a:avLst/>
          </a:prstGeom>
          <a:ln w="381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Down Arrow 52">
            <a:extLst>
              <a:ext uri="{FF2B5EF4-FFF2-40B4-BE49-F238E27FC236}">
                <a16:creationId xmlns:a16="http://schemas.microsoft.com/office/drawing/2014/main" id="{BB6A302C-DE60-4B05-BA7B-DB290ECAD829}"/>
              </a:ext>
            </a:extLst>
          </p:cNvPr>
          <p:cNvSpPr/>
          <p:nvPr/>
        </p:nvSpPr>
        <p:spPr>
          <a:xfrm>
            <a:off x="392982" y="4893825"/>
            <a:ext cx="1160292" cy="1702130"/>
          </a:xfrm>
          <a:prstGeom prst="down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lv-LV" b="1" dirty="0">
                <a:solidFill>
                  <a:schemeClr val="bg1"/>
                </a:solidFill>
                <a:latin typeface="Verdana" panose="020B0604030504040204" pitchFamily="34" charset="0"/>
                <a:ea typeface="Verdana" panose="020B0604030504040204" pitchFamily="34" charset="0"/>
                <a:cs typeface="Verdana" panose="020B0604030504040204" pitchFamily="34" charset="0"/>
              </a:rPr>
              <a:t>Lemt</a:t>
            </a:r>
          </a:p>
        </p:txBody>
      </p:sp>
      <p:sp>
        <p:nvSpPr>
          <p:cNvPr id="2" name="Rectangle: Rounded Corners 1">
            <a:extLst>
              <a:ext uri="{FF2B5EF4-FFF2-40B4-BE49-F238E27FC236}">
                <a16:creationId xmlns:a16="http://schemas.microsoft.com/office/drawing/2014/main" id="{07DEC88C-5FCB-4082-A8B2-612208EEE7CE}"/>
              </a:ext>
            </a:extLst>
          </p:cNvPr>
          <p:cNvSpPr/>
          <p:nvPr/>
        </p:nvSpPr>
        <p:spPr>
          <a:xfrm>
            <a:off x="1692998" y="1366473"/>
            <a:ext cx="2434196" cy="126649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latin typeface="Verdana" panose="020B0604030504040204" pitchFamily="34" charset="0"/>
                <a:ea typeface="Verdana" panose="020B0604030504040204" pitchFamily="34" charset="0"/>
                <a:cs typeface="Verdana" panose="020B0604030504040204" pitchFamily="34" charset="0"/>
              </a:rPr>
              <a:t>Rezultāts – pilnīga informācija par plānotajiem pasākumiem un projektiem </a:t>
            </a:r>
          </a:p>
        </p:txBody>
      </p:sp>
      <p:sp>
        <p:nvSpPr>
          <p:cNvPr id="12" name="Rectangle: Rounded Corners 11">
            <a:extLst>
              <a:ext uri="{FF2B5EF4-FFF2-40B4-BE49-F238E27FC236}">
                <a16:creationId xmlns:a16="http://schemas.microsoft.com/office/drawing/2014/main" id="{F7C95A3C-F71E-4095-AB15-30AE281E8820}"/>
              </a:ext>
            </a:extLst>
          </p:cNvPr>
          <p:cNvSpPr/>
          <p:nvPr/>
        </p:nvSpPr>
        <p:spPr>
          <a:xfrm>
            <a:off x="1692998" y="3120993"/>
            <a:ext cx="2434196" cy="126649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latin typeface="Verdana" panose="020B0604030504040204" pitchFamily="34" charset="0"/>
                <a:ea typeface="Verdana" panose="020B0604030504040204" pitchFamily="34" charset="0"/>
                <a:cs typeface="Verdana" panose="020B0604030504040204" pitchFamily="34" charset="0"/>
              </a:rPr>
              <a:t>Rezultāts – projektu un pasākumu ranžējums atbilstoši to efektivitātei un atdevei</a:t>
            </a:r>
          </a:p>
        </p:txBody>
      </p:sp>
      <p:sp>
        <p:nvSpPr>
          <p:cNvPr id="14" name="Rectangle: Rounded Corners 13">
            <a:extLst>
              <a:ext uri="{FF2B5EF4-FFF2-40B4-BE49-F238E27FC236}">
                <a16:creationId xmlns:a16="http://schemas.microsoft.com/office/drawing/2014/main" id="{BC11305B-37E9-429F-B768-D439303CEA67}"/>
              </a:ext>
            </a:extLst>
          </p:cNvPr>
          <p:cNvSpPr/>
          <p:nvPr/>
        </p:nvSpPr>
        <p:spPr>
          <a:xfrm>
            <a:off x="1668996" y="4943867"/>
            <a:ext cx="2434196" cy="165208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latin typeface="Verdana" panose="020B0604030504040204" pitchFamily="34" charset="0"/>
                <a:ea typeface="Verdana" panose="020B0604030504040204" pitchFamily="34" charset="0"/>
                <a:cs typeface="Verdana" panose="020B0604030504040204" pitchFamily="34" charset="0"/>
              </a:rPr>
              <a:t>Rezultāts – NAP2027 finanšu pielikums ar nākamajā periodā indikatīvi atbalstāmajiem projektiem</a:t>
            </a:r>
          </a:p>
        </p:txBody>
      </p:sp>
    </p:spTree>
    <p:extLst>
      <p:ext uri="{BB962C8B-B14F-4D97-AF65-F5344CB8AC3E}">
        <p14:creationId xmlns:p14="http://schemas.microsoft.com/office/powerpoint/2010/main" val="1760450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EC1A3B-372A-41B0-8C42-F8A90B39E6E4}"/>
              </a:ext>
            </a:extLst>
          </p:cNvPr>
          <p:cNvSpPr/>
          <p:nvPr/>
        </p:nvSpPr>
        <p:spPr>
          <a:xfrm>
            <a:off x="1035879" y="448143"/>
            <a:ext cx="4984057" cy="523220"/>
          </a:xfrm>
          <a:prstGeom prst="rect">
            <a:avLst/>
          </a:prstGeom>
        </p:spPr>
        <p:txBody>
          <a:bodyPr wrap="none">
            <a:spAutoFit/>
          </a:bodyPr>
          <a:lstStyle/>
          <a:p>
            <a:r>
              <a:rPr lang="lv-LV" altLang="en-US" sz="2800" b="1" dirty="0">
                <a:solidFill>
                  <a:srgbClr val="9D2235"/>
                </a:solidFill>
                <a:latin typeface="Verdana" panose="020B0604030504040204" pitchFamily="34" charset="0"/>
                <a:ea typeface="Verdana" panose="020B0604030504040204" pitchFamily="34" charset="0"/>
                <a:cs typeface="Verdana" panose="020B0604030504040204" pitchFamily="34" charset="0"/>
              </a:rPr>
              <a:t>NAP finansēšanas karte</a:t>
            </a:r>
            <a:endParaRPr lang="lv-LV" sz="2800" dirty="0"/>
          </a:p>
        </p:txBody>
      </p:sp>
      <p:graphicFrame>
        <p:nvGraphicFramePr>
          <p:cNvPr id="5" name="Chart 4">
            <a:extLst>
              <a:ext uri="{FF2B5EF4-FFF2-40B4-BE49-F238E27FC236}">
                <a16:creationId xmlns:a16="http://schemas.microsoft.com/office/drawing/2014/main" id="{BEF05AE5-5DBC-4D89-97AA-8292B3610425}"/>
              </a:ext>
            </a:extLst>
          </p:cNvPr>
          <p:cNvGraphicFramePr>
            <a:graphicFrameLocks/>
          </p:cNvGraphicFramePr>
          <p:nvPr>
            <p:extLst/>
          </p:nvPr>
        </p:nvGraphicFramePr>
        <p:xfrm>
          <a:off x="6348761" y="709753"/>
          <a:ext cx="5843239" cy="568709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AE94A847-91A1-4E59-885C-9118A213F432}"/>
              </a:ext>
            </a:extLst>
          </p:cNvPr>
          <p:cNvSpPr/>
          <p:nvPr/>
        </p:nvSpPr>
        <p:spPr>
          <a:xfrm>
            <a:off x="586732" y="1487808"/>
            <a:ext cx="5713707" cy="5170646"/>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lv-LV" sz="1600" dirty="0">
                <a:latin typeface="Verdana" panose="020B0604030504040204" pitchFamily="34" charset="0"/>
                <a:ea typeface="Verdana" panose="020B0604030504040204" pitchFamily="34" charset="0"/>
              </a:rPr>
              <a:t>NAP finansēšanas kārtību nosaka </a:t>
            </a:r>
            <a:r>
              <a:rPr lang="lv-LV" sz="1600" b="1" dirty="0">
                <a:latin typeface="Verdana" panose="020B0604030504040204" pitchFamily="34" charset="0"/>
                <a:ea typeface="Verdana" panose="020B0604030504040204" pitchFamily="34" charset="0"/>
              </a:rPr>
              <a:t>Likums par budžetu un finanšu vadību.</a:t>
            </a:r>
          </a:p>
          <a:p>
            <a:pPr marL="285750" lvl="0" indent="-285750">
              <a:spcBef>
                <a:spcPts val="600"/>
              </a:spcBef>
              <a:spcAft>
                <a:spcPts val="600"/>
              </a:spcAft>
              <a:buFont typeface="Arial" panose="020B0604020202020204" pitchFamily="34" charset="0"/>
              <a:buChar char="•"/>
            </a:pPr>
            <a:r>
              <a:rPr lang="lv-LV" sz="1600" dirty="0">
                <a:latin typeface="Verdana" panose="020B0604030504040204" pitchFamily="34" charset="0"/>
                <a:ea typeface="Verdana" panose="020B0604030504040204" pitchFamily="34" charset="0"/>
              </a:rPr>
              <a:t>NAP iezīmē </a:t>
            </a:r>
            <a:r>
              <a:rPr lang="lv-LV" sz="1600" b="1" dirty="0">
                <a:latin typeface="Verdana" panose="020B0604030504040204" pitchFamily="34" charset="0"/>
                <a:ea typeface="Verdana" panose="020B0604030504040204" pitchFamily="34" charset="0"/>
              </a:rPr>
              <a:t>indikatīvo attīstības finansējumu </a:t>
            </a:r>
            <a:r>
              <a:rPr lang="lv-LV" sz="1600" dirty="0">
                <a:latin typeface="Verdana" panose="020B0604030504040204" pitchFamily="34" charset="0"/>
                <a:ea typeface="Verdana" panose="020B0604030504040204" pitchFamily="34" charset="0"/>
              </a:rPr>
              <a:t>- mērķu, prioritāšu un rīcības virzienu īstenošanai. </a:t>
            </a:r>
          </a:p>
          <a:p>
            <a:pPr marL="285750" indent="-285750">
              <a:spcBef>
                <a:spcPts val="600"/>
              </a:spcBef>
              <a:spcAft>
                <a:spcPts val="600"/>
              </a:spcAft>
              <a:buFont typeface="Arial" panose="020B0604020202020204" pitchFamily="34" charset="0"/>
              <a:buChar char="•"/>
            </a:pPr>
            <a:r>
              <a:rPr lang="lv-LV" sz="1600" dirty="0">
                <a:latin typeface="Verdana" panose="020B0604030504040204" pitchFamily="34" charset="0"/>
                <a:ea typeface="Verdana" panose="020B0604030504040204" pitchFamily="34" charset="0"/>
              </a:rPr>
              <a:t>NAP ieviešana </a:t>
            </a:r>
            <a:r>
              <a:rPr lang="lv-LV" sz="1600" b="1" dirty="0">
                <a:latin typeface="Verdana" panose="020B0604030504040204" pitchFamily="34" charset="0"/>
                <a:ea typeface="Verdana" panose="020B0604030504040204" pitchFamily="34" charset="0"/>
              </a:rPr>
              <a:t>neizslēdz citu MK nosprausto mērķu finansējuma</a:t>
            </a:r>
            <a:r>
              <a:rPr lang="lv-LV" sz="1600" dirty="0">
                <a:latin typeface="Verdana" panose="020B0604030504040204" pitchFamily="34" charset="0"/>
                <a:ea typeface="Verdana" panose="020B0604030504040204" pitchFamily="34" charset="0"/>
              </a:rPr>
              <a:t> palielinājumu.</a:t>
            </a:r>
          </a:p>
          <a:p>
            <a:pPr>
              <a:spcBef>
                <a:spcPts val="600"/>
              </a:spcBef>
              <a:spcAft>
                <a:spcPts val="600"/>
              </a:spcAft>
            </a:pPr>
            <a:endParaRPr lang="lv-LV" sz="1600" dirty="0">
              <a:latin typeface="Verdana" panose="020B0604030504040204" pitchFamily="34" charset="0"/>
              <a:ea typeface="Verdana" panose="020B0604030504040204" pitchFamily="34" charset="0"/>
            </a:endParaRPr>
          </a:p>
          <a:p>
            <a:pPr marL="285750" lvl="0" indent="-285750">
              <a:spcBef>
                <a:spcPts val="600"/>
              </a:spcBef>
              <a:spcAft>
                <a:spcPts val="600"/>
              </a:spcAft>
              <a:buFont typeface="Arial" panose="020B0604020202020204" pitchFamily="34" charset="0"/>
              <a:buChar char="•"/>
            </a:pPr>
            <a:r>
              <a:rPr lang="lv-LV" sz="1600" dirty="0">
                <a:latin typeface="Verdana" panose="020B0604030504040204" pitchFamily="34" charset="0"/>
                <a:ea typeface="Verdana" panose="020B0604030504040204" pitchFamily="34" charset="0"/>
              </a:rPr>
              <a:t>NAP </a:t>
            </a:r>
            <a:r>
              <a:rPr lang="lv-LV" sz="1600" b="1" dirty="0">
                <a:latin typeface="Verdana" panose="020B0604030504040204" pitchFamily="34" charset="0"/>
                <a:ea typeface="Verdana" panose="020B0604030504040204" pitchFamily="34" charset="0"/>
              </a:rPr>
              <a:t>ieviešanas instrumenti </a:t>
            </a:r>
            <a:r>
              <a:rPr lang="lv-LV" sz="1600" dirty="0">
                <a:latin typeface="Verdana" panose="020B0604030504040204" pitchFamily="34" charset="0"/>
                <a:ea typeface="Verdana" panose="020B0604030504040204" pitchFamily="34" charset="0"/>
              </a:rPr>
              <a:t>ir:</a:t>
            </a:r>
          </a:p>
          <a:p>
            <a:pPr marL="742950" lvl="1" indent="-285750">
              <a:spcBef>
                <a:spcPts val="600"/>
              </a:spcBef>
              <a:spcAft>
                <a:spcPts val="600"/>
              </a:spcAft>
              <a:buFont typeface="Arial" panose="020B0604020202020204" pitchFamily="34" charset="0"/>
              <a:buChar char="•"/>
            </a:pPr>
            <a:r>
              <a:rPr lang="lv-LV" sz="1600" dirty="0">
                <a:latin typeface="Verdana" panose="020B0604030504040204" pitchFamily="34" charset="0"/>
                <a:ea typeface="Verdana" panose="020B0604030504040204" pitchFamily="34" charset="0"/>
              </a:rPr>
              <a:t>valsts un pašvaldību budžeta līdzekļi; </a:t>
            </a:r>
          </a:p>
          <a:p>
            <a:pPr marL="742950" lvl="1" indent="-285750">
              <a:spcBef>
                <a:spcPts val="600"/>
              </a:spcBef>
              <a:spcAft>
                <a:spcPts val="600"/>
              </a:spcAft>
              <a:buFont typeface="Arial" panose="020B0604020202020204" pitchFamily="34" charset="0"/>
              <a:buChar char="•"/>
            </a:pPr>
            <a:r>
              <a:rPr lang="lv-LV" sz="1600" dirty="0">
                <a:latin typeface="Verdana" panose="020B0604030504040204" pitchFamily="34" charset="0"/>
                <a:ea typeface="Verdana" panose="020B0604030504040204" pitchFamily="34" charset="0"/>
              </a:rPr>
              <a:t>ES fondu, programmu un instrumentu līdzekļi;</a:t>
            </a:r>
          </a:p>
          <a:p>
            <a:pPr marL="742950" lvl="1" indent="-285750">
              <a:spcBef>
                <a:spcPts val="600"/>
              </a:spcBef>
              <a:spcAft>
                <a:spcPts val="600"/>
              </a:spcAft>
              <a:buFont typeface="Arial" panose="020B0604020202020204" pitchFamily="34" charset="0"/>
              <a:buChar char="•"/>
            </a:pPr>
            <a:r>
              <a:rPr lang="lv-LV" sz="1600" dirty="0">
                <a:latin typeface="Verdana" panose="020B0604030504040204" pitchFamily="34" charset="0"/>
                <a:ea typeface="Verdana" panose="020B0604030504040204" pitchFamily="34" charset="0"/>
              </a:rPr>
              <a:t>citi ārvalstu finanšu instrumenti;</a:t>
            </a:r>
          </a:p>
          <a:p>
            <a:pPr marL="742950" lvl="1" indent="-285750">
              <a:spcBef>
                <a:spcPts val="600"/>
              </a:spcBef>
              <a:spcAft>
                <a:spcPts val="600"/>
              </a:spcAft>
              <a:buFont typeface="Arial" panose="020B0604020202020204" pitchFamily="34" charset="0"/>
              <a:buChar char="•"/>
            </a:pPr>
            <a:r>
              <a:rPr lang="lv-LV" sz="1600" dirty="0">
                <a:latin typeface="Verdana" panose="020B0604030504040204" pitchFamily="34" charset="0"/>
                <a:ea typeface="Verdana" panose="020B0604030504040204" pitchFamily="34" charset="0"/>
              </a:rPr>
              <a:t>uzņēmumu, NVO, sociālo partneru, citu valdības partneru finansējums; </a:t>
            </a:r>
          </a:p>
          <a:p>
            <a:pPr marL="742950" lvl="1" indent="-285750">
              <a:spcBef>
                <a:spcPts val="600"/>
              </a:spcBef>
              <a:spcAft>
                <a:spcPts val="600"/>
              </a:spcAft>
              <a:buFont typeface="Arial" panose="020B0604020202020204" pitchFamily="34" charset="0"/>
              <a:buChar char="•"/>
            </a:pPr>
            <a:r>
              <a:rPr lang="lv-LV" sz="1600" dirty="0">
                <a:latin typeface="Verdana" panose="020B0604030504040204" pitchFamily="34" charset="0"/>
                <a:ea typeface="Verdana" panose="020B0604030504040204" pitchFamily="34" charset="0"/>
              </a:rPr>
              <a:t>kā arī iedzīvotāju, kuri </a:t>
            </a:r>
            <a:r>
              <a:rPr lang="lv-LV" sz="1600" dirty="0" err="1">
                <a:latin typeface="Verdana" panose="020B0604030504040204" pitchFamily="34" charset="0"/>
                <a:ea typeface="Verdana" panose="020B0604030504040204" pitchFamily="34" charset="0"/>
              </a:rPr>
              <a:t>mikrolīmenī</a:t>
            </a:r>
            <a:r>
              <a:rPr lang="lv-LV" sz="1600" dirty="0">
                <a:latin typeface="Verdana" panose="020B0604030504040204" pitchFamily="34" charset="0"/>
                <a:ea typeface="Verdana" panose="020B0604030504040204" pitchFamily="34" charset="0"/>
              </a:rPr>
              <a:t> sniedz būtisku ieguldījumu valsts attīstībā.</a:t>
            </a:r>
          </a:p>
        </p:txBody>
      </p:sp>
    </p:spTree>
    <p:extLst>
      <p:ext uri="{BB962C8B-B14F-4D97-AF65-F5344CB8AC3E}">
        <p14:creationId xmlns:p14="http://schemas.microsoft.com/office/powerpoint/2010/main" val="3076690983"/>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EC1A3B-372A-41B0-8C42-F8A90B39E6E4}"/>
              </a:ext>
            </a:extLst>
          </p:cNvPr>
          <p:cNvSpPr/>
          <p:nvPr/>
        </p:nvSpPr>
        <p:spPr>
          <a:xfrm>
            <a:off x="972505" y="484357"/>
            <a:ext cx="6649577" cy="523220"/>
          </a:xfrm>
          <a:prstGeom prst="rect">
            <a:avLst/>
          </a:prstGeom>
        </p:spPr>
        <p:txBody>
          <a:bodyPr wrap="none">
            <a:spAutoFit/>
          </a:bodyPr>
          <a:lstStyle/>
          <a:p>
            <a:r>
              <a:rPr lang="lv-LV" altLang="en-US" sz="2800" b="1" dirty="0">
                <a:solidFill>
                  <a:srgbClr val="9D2235"/>
                </a:solidFill>
                <a:latin typeface="Verdana" panose="020B0604030504040204" pitchFamily="34" charset="0"/>
                <a:ea typeface="Verdana" panose="020B0604030504040204" pitchFamily="34" charset="0"/>
                <a:cs typeface="Verdana" panose="020B0604030504040204" pitchFamily="34" charset="0"/>
              </a:rPr>
              <a:t>NAP uzraudzība un novērtēšana</a:t>
            </a:r>
            <a:endParaRPr lang="lv-LV" sz="2800" dirty="0"/>
          </a:p>
        </p:txBody>
      </p:sp>
      <p:sp>
        <p:nvSpPr>
          <p:cNvPr id="5" name="TextBox 4">
            <a:extLst>
              <a:ext uri="{FF2B5EF4-FFF2-40B4-BE49-F238E27FC236}">
                <a16:creationId xmlns:a16="http://schemas.microsoft.com/office/drawing/2014/main" id="{DA6354E9-8525-4EF3-ADDE-F936B4011FE6}"/>
              </a:ext>
            </a:extLst>
          </p:cNvPr>
          <p:cNvSpPr txBox="1"/>
          <p:nvPr/>
        </p:nvSpPr>
        <p:spPr>
          <a:xfrm>
            <a:off x="2607399" y="1612227"/>
            <a:ext cx="8573630" cy="4524315"/>
          </a:xfrm>
          <a:prstGeom prst="rect">
            <a:avLst/>
          </a:prstGeom>
          <a:noFill/>
        </p:spPr>
        <p:txBody>
          <a:bodyPr wrap="square" rtlCol="0">
            <a:spAutoFit/>
          </a:bodyPr>
          <a:lstStyle/>
          <a:p>
            <a:r>
              <a:rPr lang="lv-LV" dirty="0">
                <a:latin typeface="Verdana" panose="020B0604030504040204" pitchFamily="34" charset="0"/>
                <a:ea typeface="Verdana" panose="020B0604030504040204" pitchFamily="34" charset="0"/>
              </a:rPr>
              <a:t>Būtiska loma NAP2027 uzraudzības un novērtēšanas procesā ir Saeimai. </a:t>
            </a:r>
          </a:p>
          <a:p>
            <a:endParaRPr lang="lv-LV" dirty="0">
              <a:latin typeface="Verdana" panose="020B0604030504040204" pitchFamily="34" charset="0"/>
              <a:ea typeface="Verdana" panose="020B0604030504040204" pitchFamily="34" charset="0"/>
            </a:endParaRPr>
          </a:p>
          <a:p>
            <a:r>
              <a:rPr lang="lv-LV" dirty="0">
                <a:latin typeface="Verdana" panose="020B0604030504040204" pitchFamily="34" charset="0"/>
                <a:ea typeface="Verdana" panose="020B0604030504040204" pitchFamily="34" charset="0"/>
              </a:rPr>
              <a:t>MK reizi divos gados </a:t>
            </a:r>
            <a:r>
              <a:rPr lang="lv-LV" b="1" dirty="0">
                <a:latin typeface="Verdana" panose="020B0604030504040204" pitchFamily="34" charset="0"/>
                <a:ea typeface="Verdana" panose="020B0604030504040204" pitchFamily="34" charset="0"/>
              </a:rPr>
              <a:t>iesniedz izskatīšanai Saeimā ziņojumu </a:t>
            </a:r>
            <a:r>
              <a:rPr lang="lv-LV" dirty="0">
                <a:latin typeface="Verdana" panose="020B0604030504040204" pitchFamily="34" charset="0"/>
                <a:ea typeface="Verdana" panose="020B0604030504040204" pitchFamily="34" charset="0"/>
              </a:rPr>
              <a:t>par Latvija2030, NAP2027 īstenošanu un  valsts ilgtspējīgu attīstību.</a:t>
            </a:r>
          </a:p>
          <a:p>
            <a:endParaRPr lang="lv-LV" dirty="0">
              <a:latin typeface="Verdana" panose="020B0604030504040204" pitchFamily="34" charset="0"/>
              <a:ea typeface="Verdana" panose="020B0604030504040204" pitchFamily="34" charset="0"/>
            </a:endParaRPr>
          </a:p>
          <a:p>
            <a:r>
              <a:rPr lang="lv-LV" dirty="0">
                <a:latin typeface="Verdana" panose="020B0604030504040204" pitchFamily="34" charset="0"/>
                <a:ea typeface="Verdana" panose="020B0604030504040204" pitchFamily="34" charset="0"/>
              </a:rPr>
              <a:t>Ziņojums tiek </a:t>
            </a:r>
            <a:r>
              <a:rPr lang="lv-LV" b="1" dirty="0">
                <a:latin typeface="Verdana" panose="020B0604030504040204" pitchFamily="34" charset="0"/>
                <a:ea typeface="Verdana" panose="020B0604030504040204" pitchFamily="34" charset="0"/>
              </a:rPr>
              <a:t>izstrādāts sadarbībā ar nozaru ministrijām </a:t>
            </a:r>
            <a:r>
              <a:rPr lang="lv-LV" dirty="0">
                <a:latin typeface="Verdana" panose="020B0604030504040204" pitchFamily="34" charset="0"/>
                <a:ea typeface="Verdana" panose="020B0604030504040204" pitchFamily="34" charset="0"/>
              </a:rPr>
              <a:t>un nevalstiskajām organizācijām. </a:t>
            </a:r>
            <a:r>
              <a:rPr lang="lv-LV" b="1" dirty="0">
                <a:latin typeface="Verdana" panose="020B0604030504040204" pitchFamily="34" charset="0"/>
                <a:ea typeface="Verdana" panose="020B0604030504040204" pitchFamily="34" charset="0"/>
              </a:rPr>
              <a:t>Ziņojums informē sabiedrību </a:t>
            </a:r>
            <a:r>
              <a:rPr lang="lv-LV" dirty="0">
                <a:latin typeface="Verdana" panose="020B0604030504040204" pitchFamily="34" charset="0"/>
                <a:ea typeface="Verdana" panose="020B0604030504040204" pitchFamily="34" charset="0"/>
              </a:rPr>
              <a:t>par progresu konkrētos valsts ilgtspējīgas attīstības virzienos.</a:t>
            </a:r>
          </a:p>
          <a:p>
            <a:endParaRPr lang="lv-LV" dirty="0">
              <a:latin typeface="Verdana" panose="020B0604030504040204" pitchFamily="34" charset="0"/>
              <a:ea typeface="Verdana" panose="020B0604030504040204" pitchFamily="34" charset="0"/>
            </a:endParaRPr>
          </a:p>
          <a:p>
            <a:r>
              <a:rPr lang="lv-LV" dirty="0">
                <a:latin typeface="Verdana" panose="020B0604030504040204" pitchFamily="34" charset="0"/>
                <a:ea typeface="Verdana" panose="020B0604030504040204" pitchFamily="34" charset="0"/>
              </a:rPr>
              <a:t>NAP2027 ir </a:t>
            </a:r>
            <a:r>
              <a:rPr lang="lv-LV" b="1" dirty="0">
                <a:latin typeface="Verdana" panose="020B0604030504040204" pitchFamily="34" charset="0"/>
                <a:ea typeface="Verdana" panose="020B0604030504040204" pitchFamily="34" charset="0"/>
              </a:rPr>
              <a:t>ietvertas indikatoru sasniedzamās vērtības 2024. un 2027. gadā.  </a:t>
            </a:r>
          </a:p>
          <a:p>
            <a:endParaRPr lang="lv-LV" dirty="0">
              <a:latin typeface="Verdana" panose="020B0604030504040204" pitchFamily="34" charset="0"/>
              <a:ea typeface="Verdana" panose="020B0604030504040204" pitchFamily="34" charset="0"/>
            </a:endParaRPr>
          </a:p>
          <a:p>
            <a:pPr lvl="0"/>
            <a:r>
              <a:rPr lang="lv-LV" dirty="0">
                <a:latin typeface="Verdana" panose="020B0604030504040204" pitchFamily="34" charset="0"/>
                <a:ea typeface="Verdana" panose="020B0604030504040204" pitchFamily="34" charset="0"/>
              </a:rPr>
              <a:t>Tas ļaus </a:t>
            </a:r>
            <a:r>
              <a:rPr lang="lv-LV" b="1" dirty="0">
                <a:latin typeface="Verdana" panose="020B0604030504040204" pitchFamily="34" charset="0"/>
                <a:ea typeface="Verdana" panose="020B0604030504040204" pitchFamily="34" charset="0"/>
              </a:rPr>
              <a:t>procesa vidū izvērtēt virzību </a:t>
            </a:r>
            <a:r>
              <a:rPr lang="lv-LV" dirty="0">
                <a:latin typeface="Verdana" panose="020B0604030504040204" pitchFamily="34" charset="0"/>
                <a:ea typeface="Verdana" panose="020B0604030504040204" pitchFamily="34" charset="0"/>
              </a:rPr>
              <a:t>uz nospraustajiem mērķiem un nepieciešamības gadījumā </a:t>
            </a:r>
            <a:r>
              <a:rPr lang="lv-LV" b="1" dirty="0">
                <a:latin typeface="Verdana" panose="020B0604030504040204" pitchFamily="34" charset="0"/>
                <a:ea typeface="Verdana" panose="020B0604030504040204" pitchFamily="34" charset="0"/>
              </a:rPr>
              <a:t>lemt par papildu uzdevumiem vai nepieciešamu resursu pārdali.</a:t>
            </a:r>
          </a:p>
          <a:p>
            <a:pPr lvl="0"/>
            <a:endParaRPr lang="lv-LV" dirty="0">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CF942B1C-7530-4248-89E3-4E669B128760}"/>
              </a:ext>
            </a:extLst>
          </p:cNvPr>
          <p:cNvPicPr>
            <a:picLocks noChangeAspect="1"/>
          </p:cNvPicPr>
          <p:nvPr/>
        </p:nvPicPr>
        <p:blipFill>
          <a:blip r:embed="rId2"/>
          <a:stretch>
            <a:fillRect/>
          </a:stretch>
        </p:blipFill>
        <p:spPr>
          <a:xfrm>
            <a:off x="425567" y="3260899"/>
            <a:ext cx="884148" cy="1044022"/>
          </a:xfrm>
          <a:prstGeom prst="rect">
            <a:avLst/>
          </a:prstGeom>
        </p:spPr>
      </p:pic>
      <p:pic>
        <p:nvPicPr>
          <p:cNvPr id="8" name="Picture 7">
            <a:extLst>
              <a:ext uri="{FF2B5EF4-FFF2-40B4-BE49-F238E27FC236}">
                <a16:creationId xmlns:a16="http://schemas.microsoft.com/office/drawing/2014/main" id="{DCC97886-D00B-43D2-B46D-5BEF1C1F519A}"/>
              </a:ext>
            </a:extLst>
          </p:cNvPr>
          <p:cNvPicPr>
            <a:picLocks noChangeAspect="1"/>
          </p:cNvPicPr>
          <p:nvPr/>
        </p:nvPicPr>
        <p:blipFill>
          <a:blip r:embed="rId3"/>
          <a:stretch>
            <a:fillRect/>
          </a:stretch>
        </p:blipFill>
        <p:spPr>
          <a:xfrm>
            <a:off x="320031" y="1612227"/>
            <a:ext cx="1095221" cy="1044022"/>
          </a:xfrm>
          <a:prstGeom prst="rect">
            <a:avLst/>
          </a:prstGeom>
        </p:spPr>
      </p:pic>
      <p:pic>
        <p:nvPicPr>
          <p:cNvPr id="13" name="Picture 12">
            <a:extLst>
              <a:ext uri="{FF2B5EF4-FFF2-40B4-BE49-F238E27FC236}">
                <a16:creationId xmlns:a16="http://schemas.microsoft.com/office/drawing/2014/main" id="{D60B5E01-175F-4E94-A7C1-698F01740F06}"/>
              </a:ext>
            </a:extLst>
          </p:cNvPr>
          <p:cNvPicPr>
            <a:picLocks noChangeAspect="1"/>
          </p:cNvPicPr>
          <p:nvPr/>
        </p:nvPicPr>
        <p:blipFill>
          <a:blip r:embed="rId4"/>
          <a:stretch>
            <a:fillRect/>
          </a:stretch>
        </p:blipFill>
        <p:spPr>
          <a:xfrm>
            <a:off x="320031" y="4932149"/>
            <a:ext cx="1127241" cy="1044022"/>
          </a:xfrm>
          <a:prstGeom prst="rect">
            <a:avLst/>
          </a:prstGeom>
        </p:spPr>
      </p:pic>
    </p:spTree>
    <p:extLst>
      <p:ext uri="{BB962C8B-B14F-4D97-AF65-F5344CB8AC3E}">
        <p14:creationId xmlns:p14="http://schemas.microsoft.com/office/powerpoint/2010/main" val="55252524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8A44027-790F-4C61-B400-763F6E31013D}"/>
              </a:ext>
            </a:extLst>
          </p:cNvPr>
          <p:cNvSpPr>
            <a:spLocks noGrp="1"/>
          </p:cNvSpPr>
          <p:nvPr>
            <p:ph type="title"/>
          </p:nvPr>
        </p:nvSpPr>
        <p:spPr>
          <a:xfrm>
            <a:off x="838200" y="215901"/>
            <a:ext cx="10515600" cy="1114423"/>
          </a:xfrm>
        </p:spPr>
        <p:txBody>
          <a:bodyPr>
            <a:normAutofit/>
          </a:bodyPr>
          <a:lstStyle/>
          <a:p>
            <a:r>
              <a:rPr lang="lv-LV" altLang="en-US" sz="2800" b="1" dirty="0">
                <a:solidFill>
                  <a:srgbClr val="9D2235"/>
                </a:solidFill>
                <a:latin typeface="Verdana" panose="020B0604030504040204" pitchFamily="34" charset="0"/>
                <a:ea typeface="Verdana" panose="020B0604030504040204" pitchFamily="34" charset="0"/>
                <a:cs typeface="Verdana" panose="020B0604030504040204" pitchFamily="34" charset="0"/>
              </a:rPr>
              <a:t>NAP izstrādes laika skala</a:t>
            </a:r>
            <a:r>
              <a:rPr lang="lv-LV" altLang="en-US" sz="2800" b="1" baseline="-25000" dirty="0">
                <a:solidFill>
                  <a:srgbClr val="9D2235"/>
                </a:solidFill>
                <a:latin typeface="Verdana" panose="020B0604030504040204" pitchFamily="34" charset="0"/>
                <a:ea typeface="Verdana" panose="020B0604030504040204" pitchFamily="34" charset="0"/>
                <a:cs typeface="Verdana" panose="020B0604030504040204" pitchFamily="34" charset="0"/>
              </a:rPr>
              <a:t>2</a:t>
            </a:r>
            <a:endParaRPr lang="lv-LV" sz="2800" dirty="0">
              <a:solidFill>
                <a:srgbClr val="9D2235"/>
              </a:solidFill>
            </a:endParaRPr>
          </a:p>
        </p:txBody>
      </p:sp>
      <p:graphicFrame>
        <p:nvGraphicFramePr>
          <p:cNvPr id="10" name="Content Placeholder 9">
            <a:extLst>
              <a:ext uri="{FF2B5EF4-FFF2-40B4-BE49-F238E27FC236}">
                <a16:creationId xmlns:a16="http://schemas.microsoft.com/office/drawing/2014/main" id="{6DACDE87-D75D-4D92-8F77-6117B22C7A3F}"/>
              </a:ext>
            </a:extLst>
          </p:cNvPr>
          <p:cNvGraphicFramePr>
            <a:graphicFrameLocks noGrp="1"/>
          </p:cNvGraphicFramePr>
          <p:nvPr>
            <p:ph idx="1"/>
            <p:extLst>
              <p:ext uri="{D42A27DB-BD31-4B8C-83A1-F6EECF244321}">
                <p14:modId xmlns:p14="http://schemas.microsoft.com/office/powerpoint/2010/main" val="3340460603"/>
              </p:ext>
            </p:extLst>
          </p:nvPr>
        </p:nvGraphicFramePr>
        <p:xfrm>
          <a:off x="838200" y="1103312"/>
          <a:ext cx="10515600" cy="4348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a:extLst>
              <a:ext uri="{FF2B5EF4-FFF2-40B4-BE49-F238E27FC236}">
                <a16:creationId xmlns:a16="http://schemas.microsoft.com/office/drawing/2014/main" id="{4D1724C8-A7B4-4135-9899-70DDC0BB74F7}"/>
              </a:ext>
            </a:extLst>
          </p:cNvPr>
          <p:cNvSpPr/>
          <p:nvPr/>
        </p:nvSpPr>
        <p:spPr>
          <a:xfrm>
            <a:off x="5305961" y="5929240"/>
            <a:ext cx="6723077" cy="71285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Visā procesā</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 konsultācijas ar NVO, nozaru ekspertiem, zinātniekiem, citām ieinteresētajām pusēm, iespējas iepazīties un komentēt sagatavotos materiālus</a:t>
            </a:r>
          </a:p>
        </p:txBody>
      </p:sp>
    </p:spTree>
    <p:extLst>
      <p:ext uri="{BB962C8B-B14F-4D97-AF65-F5344CB8AC3E}">
        <p14:creationId xmlns:p14="http://schemas.microsoft.com/office/powerpoint/2010/main" val="457948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p:tgtEl>
                                          <p:spTgt spid="10"/>
                                        </p:tgtEl>
                                        <p:attrNameLst>
                                          <p:attrName>ppt_y</p:attrName>
                                        </p:attrNameLst>
                                      </p:cBhvr>
                                      <p:tavLst>
                                        <p:tav tm="0">
                                          <p:val>
                                            <p:strVal val="#ppt_y+#ppt_h*1.125000"/>
                                          </p:val>
                                        </p:tav>
                                        <p:tav tm="100000">
                                          <p:val>
                                            <p:strVal val="#ppt_y"/>
                                          </p:val>
                                        </p:tav>
                                      </p:tavLst>
                                    </p:anim>
                                    <p:animEffect transition="in" filter="wipe(up)">
                                      <p:cBhvr>
                                        <p:cTn id="8" dur="750"/>
                                        <p:tgtEl>
                                          <p:spTgt spid="10"/>
                                        </p:tgtEl>
                                      </p:cBhvr>
                                    </p:animEffect>
                                  </p:childTnLst>
                                </p:cTn>
                              </p:par>
                            </p:childTnLst>
                          </p:cTn>
                        </p:par>
                        <p:par>
                          <p:cTn id="9" fill="hold">
                            <p:stCondLst>
                              <p:cond delay="750"/>
                            </p:stCondLst>
                            <p:childTnLst>
                              <p:par>
                                <p:cTn id="10" presetID="1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750"/>
                                        <p:tgtEl>
                                          <p:spTgt spid="12"/>
                                        </p:tgtEl>
                                        <p:attrNameLst>
                                          <p:attrName>ppt_y</p:attrName>
                                        </p:attrNameLst>
                                      </p:cBhvr>
                                      <p:tavLst>
                                        <p:tav tm="0">
                                          <p:val>
                                            <p:strVal val="#ppt_y+#ppt_h*1.125000"/>
                                          </p:val>
                                        </p:tav>
                                        <p:tav tm="100000">
                                          <p:val>
                                            <p:strVal val="#ppt_y"/>
                                          </p:val>
                                        </p:tav>
                                      </p:tavLst>
                                    </p:anim>
                                    <p:animEffect transition="in" filter="wipe(up)">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0172A4C-8CDA-984F-9245-E6ED278BDC12}"/>
              </a:ext>
            </a:extLst>
          </p:cNvPr>
          <p:cNvGraphicFramePr/>
          <p:nvPr>
            <p:extLst>
              <p:ext uri="{D42A27DB-BD31-4B8C-83A1-F6EECF244321}">
                <p14:modId xmlns:p14="http://schemas.microsoft.com/office/powerpoint/2010/main" val="1069901486"/>
              </p:ext>
            </p:extLst>
          </p:nvPr>
        </p:nvGraphicFramePr>
        <p:xfrm>
          <a:off x="723900" y="1797348"/>
          <a:ext cx="10515600" cy="4708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711BE289-8EE5-4947-B30F-D8EBF13B9256}"/>
              </a:ext>
            </a:extLst>
          </p:cNvPr>
          <p:cNvSpPr txBox="1">
            <a:spLocks/>
          </p:cNvSpPr>
          <p:nvPr/>
        </p:nvSpPr>
        <p:spPr>
          <a:xfrm>
            <a:off x="838200" y="659447"/>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en-US" sz="2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Ko</a:t>
            </a:r>
            <a:r>
              <a:rPr lang="lv-LV" altLang="en-US" sz="2200" b="1" u="sng"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neietver </a:t>
            </a:r>
            <a:r>
              <a:rPr lang="lv-LV" altLang="en-US" sz="2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NAP2027 1.redakcijas projekts </a:t>
            </a:r>
          </a:p>
        </p:txBody>
      </p:sp>
    </p:spTree>
    <p:extLst>
      <p:ext uri="{BB962C8B-B14F-4D97-AF65-F5344CB8AC3E}">
        <p14:creationId xmlns:p14="http://schemas.microsoft.com/office/powerpoint/2010/main" val="3027722203"/>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79E6-55D2-BD44-BF7E-8783D7017678}"/>
              </a:ext>
            </a:extLst>
          </p:cNvPr>
          <p:cNvSpPr>
            <a:spLocks noGrp="1"/>
          </p:cNvSpPr>
          <p:nvPr>
            <p:ph type="title"/>
          </p:nvPr>
        </p:nvSpPr>
        <p:spPr/>
        <p:txBody>
          <a:bodyPr>
            <a:normAutofit/>
          </a:bodyPr>
          <a:lstStyle/>
          <a:p>
            <a:r>
              <a:rPr lang="lv-LV" altLang="lv-LV" sz="2800" dirty="0">
                <a:solidFill>
                  <a:schemeClr val="tx1">
                    <a:lumMod val="85000"/>
                    <a:lumOff val="15000"/>
                  </a:schemeClr>
                </a:solidFill>
              </a:rPr>
              <a:t>Ar atbildību par Latvijas nākotni!</a:t>
            </a:r>
            <a:br>
              <a:rPr lang="lv-LV" altLang="lv-LV" sz="2800" dirty="0">
                <a:solidFill>
                  <a:schemeClr val="tx1">
                    <a:lumMod val="85000"/>
                    <a:lumOff val="15000"/>
                  </a:schemeClr>
                </a:solidFill>
              </a:rPr>
            </a:br>
            <a:endParaRPr lang="en-US" sz="2800" dirty="0"/>
          </a:p>
        </p:txBody>
      </p:sp>
      <p:sp>
        <p:nvSpPr>
          <p:cNvPr id="3" name="Text Placeholder 2">
            <a:extLst>
              <a:ext uri="{FF2B5EF4-FFF2-40B4-BE49-F238E27FC236}">
                <a16:creationId xmlns:a16="http://schemas.microsoft.com/office/drawing/2014/main" id="{7CCCD9F8-E717-B443-BF52-E1F319A59B2A}"/>
              </a:ext>
            </a:extLst>
          </p:cNvPr>
          <p:cNvSpPr>
            <a:spLocks noGrp="1"/>
          </p:cNvSpPr>
          <p:nvPr>
            <p:ph type="body" sz="quarter" idx="10"/>
          </p:nvPr>
        </p:nvSpPr>
        <p:spPr/>
        <p:txBody>
          <a:bodyPr/>
          <a:lstStyle/>
          <a:p>
            <a:r>
              <a:rPr lang="lv-LV" b="1" dirty="0">
                <a:solidFill>
                  <a:srgbClr val="9D2235"/>
                </a:solidFill>
              </a:rPr>
              <a:t>Priekšlikumiem:</a:t>
            </a:r>
            <a:r>
              <a:rPr lang="lv-LV" b="1" dirty="0">
                <a:solidFill>
                  <a:srgbClr val="C00000"/>
                </a:solidFill>
              </a:rPr>
              <a:t>  </a:t>
            </a:r>
            <a:r>
              <a:rPr lang="lv-LV" b="1" dirty="0">
                <a:solidFill>
                  <a:srgbClr val="C00000"/>
                </a:solidFill>
                <a:hlinkClick r:id="rId2"/>
              </a:rPr>
              <a:t>NAP2027@pkc.mk.gov.lv</a:t>
            </a:r>
            <a:endParaRPr lang="en-US" dirty="0"/>
          </a:p>
        </p:txBody>
      </p:sp>
      <p:sp>
        <p:nvSpPr>
          <p:cNvPr id="4" name="Text Placeholder 3">
            <a:extLst>
              <a:ext uri="{FF2B5EF4-FFF2-40B4-BE49-F238E27FC236}">
                <a16:creationId xmlns:a16="http://schemas.microsoft.com/office/drawing/2014/main" id="{ACEE5CB8-2F07-E94D-9C3B-CDEACAB5D52C}"/>
              </a:ext>
            </a:extLst>
          </p:cNvPr>
          <p:cNvSpPr>
            <a:spLocks noGrp="1"/>
          </p:cNvSpPr>
          <p:nvPr>
            <p:ph type="body" sz="quarter" idx="11"/>
          </p:nvPr>
        </p:nvSpPr>
        <p:spPr>
          <a:xfrm>
            <a:off x="779489" y="5181600"/>
            <a:ext cx="10363200" cy="639762"/>
          </a:xfrm>
        </p:spPr>
        <p:txBody>
          <a:bodyPr/>
          <a:lstStyle/>
          <a:p>
            <a:pPr>
              <a:defRPr/>
            </a:pPr>
            <a:r>
              <a:rPr lang="lv-LV" b="1" dirty="0">
                <a:solidFill>
                  <a:srgbClr val="9D2235"/>
                </a:solidFill>
              </a:rPr>
              <a:t>Papildus informācija: </a:t>
            </a:r>
            <a:r>
              <a:rPr lang="lv-LV" b="1" dirty="0">
                <a:solidFill>
                  <a:srgbClr val="30A8CE"/>
                </a:solidFill>
                <a:hlinkClick r:id="rId3"/>
              </a:rPr>
              <a:t>www.pkc.gov.lv/nap2027</a:t>
            </a:r>
            <a:r>
              <a:rPr lang="lv-LV" b="1" dirty="0">
                <a:solidFill>
                  <a:srgbClr val="30A8CE"/>
                </a:solidFill>
              </a:rPr>
              <a:t> </a:t>
            </a:r>
          </a:p>
          <a:p>
            <a:pPr>
              <a:defRPr/>
            </a:pPr>
            <a:r>
              <a:rPr lang="lv-LV" dirty="0">
                <a:solidFill>
                  <a:schemeClr val="bg2">
                    <a:lumMod val="25000"/>
                  </a:schemeClr>
                </a:solidFill>
              </a:rPr>
              <a:t>           @</a:t>
            </a:r>
            <a:r>
              <a:rPr lang="lv-LV" dirty="0" err="1">
                <a:solidFill>
                  <a:schemeClr val="bg2">
                    <a:lumMod val="25000"/>
                  </a:schemeClr>
                </a:solidFill>
              </a:rPr>
              <a:t>LVnakotne</a:t>
            </a:r>
            <a:r>
              <a:rPr lang="lv-LV" dirty="0">
                <a:solidFill>
                  <a:schemeClr val="bg2">
                    <a:lumMod val="25000"/>
                  </a:schemeClr>
                </a:solidFill>
              </a:rPr>
              <a:t> </a:t>
            </a:r>
          </a:p>
          <a:p>
            <a:endParaRPr lang="en-US" dirty="0"/>
          </a:p>
        </p:txBody>
      </p:sp>
      <p:sp>
        <p:nvSpPr>
          <p:cNvPr id="6" name="Rectangle 5">
            <a:extLst>
              <a:ext uri="{FF2B5EF4-FFF2-40B4-BE49-F238E27FC236}">
                <a16:creationId xmlns:a16="http://schemas.microsoft.com/office/drawing/2014/main" id="{C3155AF1-E8B7-DB4B-B6C6-C85E2973FA78}"/>
              </a:ext>
            </a:extLst>
          </p:cNvPr>
          <p:cNvSpPr/>
          <p:nvPr/>
        </p:nvSpPr>
        <p:spPr>
          <a:xfrm>
            <a:off x="4122295" y="1738859"/>
            <a:ext cx="4676931" cy="1379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343140C-11DE-1940-B607-7117F769E5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8516" y="0"/>
            <a:ext cx="6154967" cy="2638269"/>
          </a:xfrm>
          <a:prstGeom prst="rect">
            <a:avLst/>
          </a:prstGeom>
        </p:spPr>
      </p:pic>
    </p:spTree>
    <p:extLst>
      <p:ext uri="{BB962C8B-B14F-4D97-AF65-F5344CB8AC3E}">
        <p14:creationId xmlns:p14="http://schemas.microsoft.com/office/powerpoint/2010/main" val="1075856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1C7359CC-78C0-914B-BD07-1DD01ABABA61}"/>
              </a:ext>
            </a:extLst>
          </p:cNvPr>
          <p:cNvSpPr>
            <a:spLocks noGrp="1"/>
          </p:cNvSpPr>
          <p:nvPr>
            <p:ph type="title"/>
          </p:nvPr>
        </p:nvSpPr>
        <p:spPr>
          <a:xfrm>
            <a:off x="736600" y="7937"/>
            <a:ext cx="10515600" cy="1325563"/>
          </a:xfrm>
        </p:spPr>
        <p:txBody>
          <a:bodyPr>
            <a:normAutofit/>
          </a:bodyPr>
          <a:lstStyle/>
          <a:p>
            <a:r>
              <a:rPr lang="lv-LV" altLang="en-US" sz="2800" b="1" dirty="0">
                <a:solidFill>
                  <a:srgbClr val="9D2235"/>
                </a:solidFill>
                <a:latin typeface="Verdana" panose="020B0604030504040204" pitchFamily="34" charset="0"/>
                <a:ea typeface="Verdana" panose="020B0604030504040204" pitchFamily="34" charset="0"/>
                <a:cs typeface="Verdana" panose="020B0604030504040204" pitchFamily="34" charset="0"/>
              </a:rPr>
              <a:t>NAP2027 dokumenta struktūra</a:t>
            </a:r>
          </a:p>
        </p:txBody>
      </p:sp>
      <p:graphicFrame>
        <p:nvGraphicFramePr>
          <p:cNvPr id="3" name="Content Placeholder 2">
            <a:extLst>
              <a:ext uri="{FF2B5EF4-FFF2-40B4-BE49-F238E27FC236}">
                <a16:creationId xmlns:a16="http://schemas.microsoft.com/office/drawing/2014/main" id="{04C38809-1F15-AB4D-8E5B-2611B9224F5D}"/>
              </a:ext>
            </a:extLst>
          </p:cNvPr>
          <p:cNvGraphicFramePr>
            <a:graphicFrameLocks noGrp="1"/>
          </p:cNvGraphicFramePr>
          <p:nvPr>
            <p:ph idx="1"/>
            <p:extLst>
              <p:ext uri="{D42A27DB-BD31-4B8C-83A1-F6EECF244321}">
                <p14:modId xmlns:p14="http://schemas.microsoft.com/office/powerpoint/2010/main" val="3162412581"/>
              </p:ext>
            </p:extLst>
          </p:nvPr>
        </p:nvGraphicFramePr>
        <p:xfrm>
          <a:off x="736600" y="1333500"/>
          <a:ext cx="8509000" cy="5159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 name="Down Arrow 52">
            <a:extLst>
              <a:ext uri="{FF2B5EF4-FFF2-40B4-BE49-F238E27FC236}">
                <a16:creationId xmlns:a16="http://schemas.microsoft.com/office/drawing/2014/main" id="{70409252-BAF6-2C4C-9D7E-B79EA14EF984}"/>
              </a:ext>
            </a:extLst>
          </p:cNvPr>
          <p:cNvSpPr/>
          <p:nvPr/>
        </p:nvSpPr>
        <p:spPr>
          <a:xfrm>
            <a:off x="9738090" y="2576110"/>
            <a:ext cx="1160292" cy="3654803"/>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54" name="Down Arrow 53">
            <a:extLst>
              <a:ext uri="{FF2B5EF4-FFF2-40B4-BE49-F238E27FC236}">
                <a16:creationId xmlns:a16="http://schemas.microsoft.com/office/drawing/2014/main" id="{595E47EA-B59D-D141-BAB3-C983A4209593}"/>
              </a:ext>
            </a:extLst>
          </p:cNvPr>
          <p:cNvSpPr/>
          <p:nvPr/>
        </p:nvSpPr>
        <p:spPr>
          <a:xfrm>
            <a:off x="9731701" y="627071"/>
            <a:ext cx="1260151" cy="1905788"/>
          </a:xfrm>
          <a:prstGeom prst="downArrow">
            <a:avLst>
              <a:gd name="adj1" fmla="val 50000"/>
              <a:gd name="adj2" fmla="val 484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5" name="Text Box 23">
            <a:extLst>
              <a:ext uri="{FF2B5EF4-FFF2-40B4-BE49-F238E27FC236}">
                <a16:creationId xmlns:a16="http://schemas.microsoft.com/office/drawing/2014/main" id="{094144D8-B8DA-BD46-AA51-67767D2B77A4}"/>
              </a:ext>
            </a:extLst>
          </p:cNvPr>
          <p:cNvSpPr txBox="1">
            <a:spLocks noChangeArrowheads="1"/>
          </p:cNvSpPr>
          <p:nvPr/>
        </p:nvSpPr>
        <p:spPr bwMode="auto">
          <a:xfrm rot="16200000">
            <a:off x="8941180" y="3898679"/>
            <a:ext cx="27541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lv-LV" altLang="en-US" b="1" dirty="0">
                <a:solidFill>
                  <a:schemeClr val="bg1"/>
                </a:solidFill>
                <a:latin typeface="Verdana" panose="020B0604030504040204" pitchFamily="34" charset="0"/>
                <a:ea typeface="Verdana" panose="020B0604030504040204" pitchFamily="34" charset="0"/>
                <a:cs typeface="Verdana" panose="020B0604030504040204" pitchFamily="34" charset="0"/>
              </a:rPr>
              <a:t>Operacionālā daļa</a:t>
            </a:r>
          </a:p>
        </p:txBody>
      </p:sp>
      <p:sp>
        <p:nvSpPr>
          <p:cNvPr id="56" name="Text Box 21">
            <a:extLst>
              <a:ext uri="{FF2B5EF4-FFF2-40B4-BE49-F238E27FC236}">
                <a16:creationId xmlns:a16="http://schemas.microsoft.com/office/drawing/2014/main" id="{FC860D29-E69D-C34E-8179-38D643575EAE}"/>
              </a:ext>
            </a:extLst>
          </p:cNvPr>
          <p:cNvSpPr txBox="1">
            <a:spLocks noChangeArrowheads="1"/>
          </p:cNvSpPr>
          <p:nvPr/>
        </p:nvSpPr>
        <p:spPr bwMode="auto">
          <a:xfrm rot="16200000">
            <a:off x="9519306" y="1334778"/>
            <a:ext cx="1728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lv-LV" altLang="en-US" b="1" dirty="0">
                <a:solidFill>
                  <a:schemeClr val="bg1"/>
                </a:solidFill>
                <a:latin typeface="Verdana" panose="020B0604030504040204" pitchFamily="34" charset="0"/>
                <a:ea typeface="Verdana" panose="020B0604030504040204" pitchFamily="34" charset="0"/>
                <a:cs typeface="Verdana" panose="020B0604030504040204" pitchFamily="34" charset="0"/>
              </a:rPr>
              <a:t>Vīzijas daļa</a:t>
            </a:r>
          </a:p>
        </p:txBody>
      </p:sp>
      <p:cxnSp>
        <p:nvCxnSpPr>
          <p:cNvPr id="57" name="Straight Connector 56">
            <a:extLst>
              <a:ext uri="{FF2B5EF4-FFF2-40B4-BE49-F238E27FC236}">
                <a16:creationId xmlns:a16="http://schemas.microsoft.com/office/drawing/2014/main" id="{74197FCC-EAC8-4C48-AD08-6F438C788E83}"/>
              </a:ext>
            </a:extLst>
          </p:cNvPr>
          <p:cNvCxnSpPr>
            <a:cxnSpLocks/>
          </p:cNvCxnSpPr>
          <p:nvPr/>
        </p:nvCxnSpPr>
        <p:spPr>
          <a:xfrm>
            <a:off x="301262" y="2532859"/>
            <a:ext cx="11589475" cy="0"/>
          </a:xfrm>
          <a:prstGeom prst="line">
            <a:avLst/>
          </a:prstGeom>
          <a:ln w="381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985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ppt_h*1.125000"/>
                                          </p:val>
                                        </p:tav>
                                        <p:tav tm="100000">
                                          <p:val>
                                            <p:strVal val="#ppt_y"/>
                                          </p:val>
                                        </p:tav>
                                      </p:tavLst>
                                    </p:anim>
                                    <p:animEffect transition="in" filter="wipe(up)">
                                      <p:cBhvr>
                                        <p:cTn id="8" dur="500"/>
                                        <p:tgtEl>
                                          <p:spTgt spid="57"/>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ppt_x"/>
                                          </p:val>
                                        </p:tav>
                                        <p:tav tm="100000">
                                          <p:val>
                                            <p:strVal val="#ppt_x"/>
                                          </p:val>
                                        </p:tav>
                                      </p:tavLst>
                                    </p:anim>
                                    <p:anim calcmode="lin" valueType="num">
                                      <p:cBhvr additive="base">
                                        <p:cTn id="13" dur="500" fill="hold"/>
                                        <p:tgtEl>
                                          <p:spTgt spid="5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p:tgtEl>
                                          <p:spTgt spid="53"/>
                                        </p:tgtEl>
                                        <p:attrNameLst>
                                          <p:attrName>ppt_y</p:attrName>
                                        </p:attrNameLst>
                                      </p:cBhvr>
                                      <p:tavLst>
                                        <p:tav tm="0">
                                          <p:val>
                                            <p:strVal val="#ppt_y+#ppt_h*1.125000"/>
                                          </p:val>
                                        </p:tav>
                                        <p:tav tm="100000">
                                          <p:val>
                                            <p:strVal val="#ppt_y"/>
                                          </p:val>
                                        </p:tav>
                                      </p:tavLst>
                                    </p:anim>
                                    <p:animEffect transition="in" filter="wipe(up)">
                                      <p:cBhvr>
                                        <p:cTn id="23" dur="500"/>
                                        <p:tgtEl>
                                          <p:spTgt spid="53"/>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p:tgtEl>
                                          <p:spTgt spid="55"/>
                                        </p:tgtEl>
                                        <p:attrNameLst>
                                          <p:attrName>ppt_y</p:attrName>
                                        </p:attrNameLst>
                                      </p:cBhvr>
                                      <p:tavLst>
                                        <p:tav tm="0">
                                          <p:val>
                                            <p:strVal val="#ppt_y+#ppt_h*1.125000"/>
                                          </p:val>
                                        </p:tav>
                                        <p:tav tm="100000">
                                          <p:val>
                                            <p:strVal val="#ppt_y"/>
                                          </p:val>
                                        </p:tav>
                                      </p:tavLst>
                                    </p:anim>
                                    <p:animEffect transition="in" filter="wipe(up)">
                                      <p:cBhvr>
                                        <p:cTn id="2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Circles with arrows">
            <a:extLst>
              <a:ext uri="{FF2B5EF4-FFF2-40B4-BE49-F238E27FC236}">
                <a16:creationId xmlns:a16="http://schemas.microsoft.com/office/drawing/2014/main" id="{8E9D92FD-6D70-7D41-8A29-A17D40FFFB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577491"/>
            <a:ext cx="3684191" cy="3684191"/>
          </a:xfrm>
          <a:prstGeom prst="rect">
            <a:avLst/>
          </a:prstGeom>
        </p:spPr>
      </p:pic>
      <p:sp>
        <p:nvSpPr>
          <p:cNvPr id="9" name="Rectangle 8">
            <a:extLst>
              <a:ext uri="{FF2B5EF4-FFF2-40B4-BE49-F238E27FC236}">
                <a16:creationId xmlns:a16="http://schemas.microsoft.com/office/drawing/2014/main" id="{732BBDD8-8D49-4D88-8935-FBC3DCA33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314" y="2"/>
            <a:ext cx="7556686" cy="6857998"/>
          </a:xfrm>
          <a:prstGeom prst="rect">
            <a:avLst/>
          </a:prstGeom>
          <a:solidFill>
            <a:schemeClr val="tx1">
              <a:lumMod val="50000"/>
              <a:lumOff val="5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sp>
        <p:nvSpPr>
          <p:cNvPr id="2" name="Title 1">
            <a:extLst>
              <a:ext uri="{FF2B5EF4-FFF2-40B4-BE49-F238E27FC236}">
                <a16:creationId xmlns:a16="http://schemas.microsoft.com/office/drawing/2014/main" id="{162FF29E-7AEB-0C4E-B484-DF5552118CF9}"/>
              </a:ext>
            </a:extLst>
          </p:cNvPr>
          <p:cNvSpPr>
            <a:spLocks noGrp="1"/>
          </p:cNvSpPr>
          <p:nvPr>
            <p:ph type="title"/>
          </p:nvPr>
        </p:nvSpPr>
        <p:spPr>
          <a:xfrm>
            <a:off x="5278781" y="620720"/>
            <a:ext cx="6157545" cy="5523515"/>
          </a:xfrm>
        </p:spPr>
        <p:txBody>
          <a:bodyPr vert="horz" lIns="91440" tIns="45720" rIns="91440" bIns="45720" rtlCol="0">
            <a:normAutofit/>
          </a:bodyPr>
          <a:lstStyle/>
          <a:p>
            <a:r>
              <a:rPr lang="en-US" sz="4000" b="1" kern="1200" dirty="0">
                <a:solidFill>
                  <a:srgbClr val="9D2235"/>
                </a:solidFill>
                <a:latin typeface="Verdana" panose="020B0604030504040204" pitchFamily="34" charset="0"/>
                <a:ea typeface="Verdana" panose="020B0604030504040204" pitchFamily="34" charset="0"/>
                <a:cs typeface="Verdana" panose="020B0604030504040204" pitchFamily="34" charset="0"/>
              </a:rPr>
              <a:t>NAP2027- </a:t>
            </a:r>
            <a:r>
              <a:rPr lang="en-US" sz="4000" b="1" kern="1200" dirty="0" err="1">
                <a:solidFill>
                  <a:srgbClr val="9D2235"/>
                </a:solidFill>
                <a:latin typeface="Verdana" panose="020B0604030504040204" pitchFamily="34" charset="0"/>
                <a:ea typeface="Verdana" panose="020B0604030504040204" pitchFamily="34" charset="0"/>
                <a:cs typeface="Verdana" panose="020B0604030504040204" pitchFamily="34" charset="0"/>
              </a:rPr>
              <a:t>fundamentālie</a:t>
            </a:r>
            <a:r>
              <a:rPr lang="en-US" sz="4000" b="1" kern="1200"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4000" b="1" kern="1200" dirty="0" err="1">
                <a:solidFill>
                  <a:srgbClr val="9D2235"/>
                </a:solidFill>
                <a:latin typeface="Verdana" panose="020B0604030504040204" pitchFamily="34" charset="0"/>
                <a:ea typeface="Verdana" panose="020B0604030504040204" pitchFamily="34" charset="0"/>
                <a:cs typeface="Verdana" panose="020B0604030504040204" pitchFamily="34" charset="0"/>
              </a:rPr>
              <a:t>pārmaiņu</a:t>
            </a:r>
            <a:r>
              <a:rPr lang="en-US" sz="4000" b="1" kern="1200"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4000" b="1" kern="1200" dirty="0" err="1">
                <a:solidFill>
                  <a:srgbClr val="9D2235"/>
                </a:solidFill>
                <a:latin typeface="Verdana" panose="020B0604030504040204" pitchFamily="34" charset="0"/>
                <a:ea typeface="Verdana" panose="020B0604030504040204" pitchFamily="34" charset="0"/>
                <a:cs typeface="Verdana" panose="020B0604030504040204" pitchFamily="34" charset="0"/>
              </a:rPr>
              <a:t>virzieni</a:t>
            </a:r>
            <a:r>
              <a:rPr lang="en-US" sz="4000" b="1" kern="1200" dirty="0">
                <a:solidFill>
                  <a:srgbClr val="9D2235"/>
                </a:solidFill>
                <a:latin typeface="Verdana" panose="020B0604030504040204" pitchFamily="34" charset="0"/>
                <a:ea typeface="Verdana" panose="020B0604030504040204" pitchFamily="34" charset="0"/>
                <a:cs typeface="Verdana" panose="020B0604030504040204" pitchFamily="34" charset="0"/>
              </a:rPr>
              <a:t>, </a:t>
            </a:r>
            <a:br>
              <a:rPr lang="en-US" sz="4000" b="1" kern="1200" dirty="0">
                <a:solidFill>
                  <a:srgbClr val="9D2235"/>
                </a:solidFill>
                <a:latin typeface="Verdana" panose="020B0604030504040204" pitchFamily="34" charset="0"/>
                <a:ea typeface="Verdana" panose="020B0604030504040204" pitchFamily="34" charset="0"/>
                <a:cs typeface="Verdana" panose="020B0604030504040204" pitchFamily="34" charset="0"/>
              </a:rPr>
            </a:br>
            <a:r>
              <a:rPr lang="en-US" sz="4000" b="1" kern="1200" dirty="0" err="1">
                <a:solidFill>
                  <a:srgbClr val="9D2235"/>
                </a:solidFill>
                <a:latin typeface="Verdana" panose="020B0604030504040204" pitchFamily="34" charset="0"/>
                <a:ea typeface="Verdana" panose="020B0604030504040204" pitchFamily="34" charset="0"/>
                <a:cs typeface="Verdana" panose="020B0604030504040204" pitchFamily="34" charset="0"/>
              </a:rPr>
              <a:t>stratēģiskie</a:t>
            </a:r>
            <a:r>
              <a:rPr lang="en-US" sz="4000" b="1" kern="1200" dirty="0">
                <a:solidFill>
                  <a:srgbClr val="9D2235"/>
                </a:solidFill>
                <a:latin typeface="Verdana" panose="020B0604030504040204" pitchFamily="34" charset="0"/>
                <a:ea typeface="Verdana" panose="020B0604030504040204" pitchFamily="34" charset="0"/>
                <a:cs typeface="Verdana" panose="020B0604030504040204" pitchFamily="34" charset="0"/>
              </a:rPr>
              <a:t> </a:t>
            </a:r>
            <a:r>
              <a:rPr lang="en-US" sz="4000" b="1" kern="1200" dirty="0" err="1">
                <a:solidFill>
                  <a:srgbClr val="9D2235"/>
                </a:solidFill>
                <a:latin typeface="Verdana" panose="020B0604030504040204" pitchFamily="34" charset="0"/>
                <a:ea typeface="Verdana" panose="020B0604030504040204" pitchFamily="34" charset="0"/>
                <a:cs typeface="Verdana" panose="020B0604030504040204" pitchFamily="34" charset="0"/>
              </a:rPr>
              <a:t>mērķi</a:t>
            </a:r>
            <a:r>
              <a:rPr lang="en-US" sz="4000" b="1" kern="1200" dirty="0">
                <a:solidFill>
                  <a:srgbClr val="9D2235"/>
                </a:solidFill>
                <a:latin typeface="Verdana" panose="020B0604030504040204" pitchFamily="34" charset="0"/>
                <a:ea typeface="Verdana" panose="020B0604030504040204" pitchFamily="34" charset="0"/>
                <a:cs typeface="Verdana" panose="020B0604030504040204" pitchFamily="34" charset="0"/>
              </a:rPr>
              <a:t> un </a:t>
            </a:r>
            <a:r>
              <a:rPr lang="en-US" sz="4000" b="1" kern="1200" dirty="0" err="1">
                <a:solidFill>
                  <a:srgbClr val="9D2235"/>
                </a:solidFill>
                <a:latin typeface="Verdana" panose="020B0604030504040204" pitchFamily="34" charset="0"/>
                <a:ea typeface="Verdana" panose="020B0604030504040204" pitchFamily="34" charset="0"/>
                <a:cs typeface="Verdana" panose="020B0604030504040204" pitchFamily="34" charset="0"/>
              </a:rPr>
              <a:t>vadmotīvs</a:t>
            </a:r>
            <a:endParaRPr lang="en-US" sz="4000" kern="1200"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10753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Business Growth">
            <a:extLst>
              <a:ext uri="{FF2B5EF4-FFF2-40B4-BE49-F238E27FC236}">
                <a16:creationId xmlns:a16="http://schemas.microsoft.com/office/drawing/2014/main" id="{FBC5267C-0F7A-4E1E-8D4C-9971E085A62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35945" y="1625506"/>
            <a:ext cx="1312468" cy="1312468"/>
          </a:xfrm>
          <a:prstGeom prst="ellipse">
            <a:avLst/>
          </a:prstGeom>
        </p:spPr>
      </p:pic>
      <p:pic>
        <p:nvPicPr>
          <p:cNvPr id="30" name="Picture 29" descr="Books">
            <a:extLst>
              <a:ext uri="{FF2B5EF4-FFF2-40B4-BE49-F238E27FC236}">
                <a16:creationId xmlns:a16="http://schemas.microsoft.com/office/drawing/2014/main" id="{5E8B7C6F-CFCE-46B4-9676-FAB91F57641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554657" y="1448779"/>
            <a:ext cx="1523369" cy="1523369"/>
          </a:xfrm>
          <a:prstGeom prst="ellipse">
            <a:avLst/>
          </a:prstGeom>
        </p:spPr>
      </p:pic>
      <p:pic>
        <p:nvPicPr>
          <p:cNvPr id="36" name="Picture 35" descr="Plant">
            <a:extLst>
              <a:ext uri="{FF2B5EF4-FFF2-40B4-BE49-F238E27FC236}">
                <a16:creationId xmlns:a16="http://schemas.microsoft.com/office/drawing/2014/main" id="{529E0590-2374-444B-8AFD-C02073285AF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626722" y="1409749"/>
            <a:ext cx="1309746" cy="1309746"/>
          </a:xfrm>
          <a:prstGeom prst="ellipse">
            <a:avLst/>
          </a:prstGeom>
        </p:spPr>
      </p:pic>
      <p:pic>
        <p:nvPicPr>
          <p:cNvPr id="40" name="Picture 39" descr="Gavel">
            <a:extLst>
              <a:ext uri="{FF2B5EF4-FFF2-40B4-BE49-F238E27FC236}">
                <a16:creationId xmlns:a16="http://schemas.microsoft.com/office/drawing/2014/main" id="{E8701D65-A4C4-41B9-91C3-A9CB1A240F1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06312" y="1570100"/>
            <a:ext cx="1312469" cy="1312469"/>
          </a:xfrm>
          <a:prstGeom prst="ellipse">
            <a:avLst/>
          </a:prstGeom>
        </p:spPr>
      </p:pic>
      <p:grpSp>
        <p:nvGrpSpPr>
          <p:cNvPr id="45" name="Group 44">
            <a:extLst>
              <a:ext uri="{FF2B5EF4-FFF2-40B4-BE49-F238E27FC236}">
                <a16:creationId xmlns:a16="http://schemas.microsoft.com/office/drawing/2014/main" id="{D08A3268-D3C4-4E9A-993E-A618416E71C9}"/>
              </a:ext>
            </a:extLst>
          </p:cNvPr>
          <p:cNvGrpSpPr/>
          <p:nvPr/>
        </p:nvGrpSpPr>
        <p:grpSpPr>
          <a:xfrm>
            <a:off x="274420" y="1030605"/>
            <a:ext cx="662608" cy="662608"/>
            <a:chOff x="662610" y="2054088"/>
            <a:chExt cx="662608" cy="662608"/>
          </a:xfrm>
          <a:noFill/>
        </p:grpSpPr>
        <p:sp>
          <p:nvSpPr>
            <p:cNvPr id="43" name="Oval 42">
              <a:extLst>
                <a:ext uri="{FF2B5EF4-FFF2-40B4-BE49-F238E27FC236}">
                  <a16:creationId xmlns:a16="http://schemas.microsoft.com/office/drawing/2014/main" id="{3A7C9F3A-5A01-4FC3-8459-9CA764F944BE}"/>
                </a:ext>
              </a:extLst>
            </p:cNvPr>
            <p:cNvSpPr/>
            <p:nvPr/>
          </p:nvSpPr>
          <p:spPr>
            <a:xfrm>
              <a:off x="662610" y="2054088"/>
              <a:ext cx="662608" cy="662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CB4D9D2-BF34-4107-BFA3-25A19D4828E1}"/>
                </a:ext>
              </a:extLst>
            </p:cNvPr>
            <p:cNvSpPr txBox="1"/>
            <p:nvPr/>
          </p:nvSpPr>
          <p:spPr>
            <a:xfrm>
              <a:off x="662610" y="2123782"/>
              <a:ext cx="662608" cy="523220"/>
            </a:xfrm>
            <a:prstGeom prst="rect">
              <a:avLst/>
            </a:prstGeom>
            <a:grpFill/>
          </p:spPr>
          <p:txBody>
            <a:bodyPr wrap="square" rtlCol="0">
              <a:spAutoFit/>
            </a:bodyPr>
            <a:lstStyle/>
            <a:p>
              <a:pPr algn="ctr"/>
              <a:endParaRPr lang="en-US" sz="2800" b="1" dirty="0">
                <a:solidFill>
                  <a:srgbClr val="7030A0"/>
                </a:solidFill>
                <a:latin typeface="Tw Cen MT" panose="020B0602020104020603" pitchFamily="34" charset="0"/>
              </a:endParaRPr>
            </a:p>
          </p:txBody>
        </p:sp>
      </p:grpSp>
      <p:sp>
        <p:nvSpPr>
          <p:cNvPr id="50" name="Oval 49">
            <a:extLst>
              <a:ext uri="{FF2B5EF4-FFF2-40B4-BE49-F238E27FC236}">
                <a16:creationId xmlns:a16="http://schemas.microsoft.com/office/drawing/2014/main" id="{20B42236-3116-4583-9B5F-B37EAC92DEC0}"/>
              </a:ext>
            </a:extLst>
          </p:cNvPr>
          <p:cNvSpPr/>
          <p:nvPr/>
        </p:nvSpPr>
        <p:spPr>
          <a:xfrm>
            <a:off x="6187229" y="969401"/>
            <a:ext cx="662608" cy="6626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4C2D6498-213C-49E9-8C8E-F4D9EEDD726D}"/>
              </a:ext>
            </a:extLst>
          </p:cNvPr>
          <p:cNvGrpSpPr/>
          <p:nvPr/>
        </p:nvGrpSpPr>
        <p:grpSpPr>
          <a:xfrm>
            <a:off x="-60251" y="2981889"/>
            <a:ext cx="3098214" cy="4204537"/>
            <a:chOff x="519367" y="4132701"/>
            <a:chExt cx="3098214" cy="1146637"/>
          </a:xfrm>
        </p:grpSpPr>
        <p:sp>
          <p:nvSpPr>
            <p:cNvPr id="55" name="TextBox 54">
              <a:extLst>
                <a:ext uri="{FF2B5EF4-FFF2-40B4-BE49-F238E27FC236}">
                  <a16:creationId xmlns:a16="http://schemas.microsoft.com/office/drawing/2014/main" id="{5957E49E-377D-42ED-BF4E-FAE1383236A1}"/>
                </a:ext>
              </a:extLst>
            </p:cNvPr>
            <p:cNvSpPr txBox="1"/>
            <p:nvPr/>
          </p:nvSpPr>
          <p:spPr>
            <a:xfrm>
              <a:off x="519367" y="4132701"/>
              <a:ext cx="2848660" cy="293457"/>
            </a:xfrm>
            <a:prstGeom prst="rect">
              <a:avLst/>
            </a:prstGeom>
            <a:noFill/>
          </p:spPr>
          <p:txBody>
            <a:bodyPr wrap="square" rtlCol="0">
              <a:spAutoFit/>
            </a:bodyPr>
            <a:lstStyle/>
            <a:p>
              <a:pPr algn="ctr"/>
              <a:r>
                <a:rPr lang="en-US" sz="2000" b="1" dirty="0" err="1">
                  <a:solidFill>
                    <a:srgbClr val="7030A0"/>
                  </a:solidFill>
                  <a:latin typeface="Verdana" panose="020B0604030504040204" pitchFamily="34" charset="0"/>
                  <a:ea typeface="Verdana" panose="020B0604030504040204" pitchFamily="34" charset="0"/>
                  <a:cs typeface="Verdana" panose="020B0604030504040204" pitchFamily="34" charset="0"/>
                </a:rPr>
                <a:t>Vienlīdzīgas</a:t>
              </a:r>
              <a:r>
                <a:rPr lang="en-US" sz="2000" b="1" dirty="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en-US" sz="2000" b="1" dirty="0" err="1">
                  <a:solidFill>
                    <a:srgbClr val="7030A0"/>
                  </a:solidFill>
                  <a:latin typeface="Verdana" panose="020B0604030504040204" pitchFamily="34" charset="0"/>
                  <a:ea typeface="Verdana" panose="020B0604030504040204" pitchFamily="34" charset="0"/>
                  <a:cs typeface="Verdana" panose="020B0604030504040204" pitchFamily="34" charset="0"/>
                </a:rPr>
                <a:t>tiesības</a:t>
              </a:r>
              <a:endParaRPr lang="en-US" sz="20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TextBox 55">
              <a:extLst>
                <a:ext uri="{FF2B5EF4-FFF2-40B4-BE49-F238E27FC236}">
                  <a16:creationId xmlns:a16="http://schemas.microsoft.com/office/drawing/2014/main" id="{8E31BB03-7901-4097-801F-15F0B124B6CE}"/>
                </a:ext>
              </a:extLst>
            </p:cNvPr>
            <p:cNvSpPr txBox="1"/>
            <p:nvPr/>
          </p:nvSpPr>
          <p:spPr>
            <a:xfrm>
              <a:off x="751207" y="4381233"/>
              <a:ext cx="2866374" cy="898105"/>
            </a:xfrm>
            <a:prstGeom prst="rect">
              <a:avLst/>
            </a:prstGeom>
            <a:noFill/>
          </p:spPr>
          <p:txBody>
            <a:bodyPr wrap="square" rtlCol="0">
              <a:spAutoFit/>
            </a:bodyPr>
            <a:lstStyle/>
            <a:p>
              <a:pPr marL="342900" indent="-342900">
                <a:buFont typeface="Arial" panose="020B0604020202020204" pitchFamily="34" charset="0"/>
                <a:buChar char="•"/>
              </a:pPr>
              <a:r>
                <a:rPr lang="en-US" sz="1600" dirty="0" err="1">
                  <a:latin typeface="Verdana" panose="020B0604030504040204" pitchFamily="34" charset="0"/>
                  <a:ea typeface="Verdana" panose="020B0604030504040204" pitchFamily="34" charset="0"/>
                  <a:cs typeface="Verdana" panose="020B0604030504040204" pitchFamily="34" charset="0"/>
                </a:rPr>
                <a:t>Ātra</a:t>
              </a:r>
              <a:r>
                <a:rPr lang="en-US" sz="1600" dirty="0">
                  <a:latin typeface="Verdana" panose="020B0604030504040204" pitchFamily="34" charset="0"/>
                  <a:ea typeface="Verdana" panose="020B0604030504040204" pitchFamily="34" charset="0"/>
                  <a:cs typeface="Verdana" panose="020B0604030504040204" pitchFamily="34" charset="0"/>
                </a:rPr>
                <a:t> un </a:t>
              </a:r>
              <a:r>
                <a:rPr lang="en-US" sz="1600" dirty="0" err="1">
                  <a:latin typeface="Verdana" panose="020B0604030504040204" pitchFamily="34" charset="0"/>
                  <a:ea typeface="Verdana" panose="020B0604030504040204" pitchFamily="34" charset="0"/>
                  <a:cs typeface="Verdana" panose="020B0604030504040204" pitchFamily="34" charset="0"/>
                </a:rPr>
                <a:t>taisnīga</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tiesa</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1600" dirty="0" err="1">
                  <a:latin typeface="Verdana" panose="020B0604030504040204" pitchFamily="34" charset="0"/>
                  <a:ea typeface="Verdana" panose="020B0604030504040204" pitchFamily="34" charset="0"/>
                  <a:cs typeface="Verdana" panose="020B0604030504040204" pitchFamily="34" charset="0"/>
                </a:rPr>
                <a:t>Gudra</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pārvaldība</a:t>
              </a:r>
              <a:endParaRPr lang="lv-LV" sz="16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lv-LV" sz="16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lv-LV" sz="1600" dirty="0">
                  <a:latin typeface="Verdana" panose="020B0604030504040204" pitchFamily="34" charset="0"/>
                  <a:ea typeface="Verdana" panose="020B0604030504040204" pitchFamily="34" charset="0"/>
                  <a:cs typeface="Verdana" panose="020B0604030504040204" pitchFamily="34" charset="0"/>
                </a:rPr>
                <a:t>Uzticēšanās un saliedētība</a:t>
              </a:r>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1600" dirty="0" err="1">
                  <a:latin typeface="Verdana" panose="020B0604030504040204" pitchFamily="34" charset="0"/>
                  <a:ea typeface="Verdana" panose="020B0604030504040204" pitchFamily="34" charset="0"/>
                  <a:cs typeface="Verdana" panose="020B0604030504040204" pitchFamily="34" charset="0"/>
                </a:rPr>
                <a:t>Samazināta</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birokrātija</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1600" dirty="0" err="1">
                  <a:latin typeface="Verdana" panose="020B0604030504040204" pitchFamily="34" charset="0"/>
                  <a:ea typeface="Verdana" panose="020B0604030504040204" pitchFamily="34" charset="0"/>
                  <a:cs typeface="Verdana" panose="020B0604030504040204" pitchFamily="34" charset="0"/>
                </a:rPr>
                <a:t>Personalizēti</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pakalpojumi</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58" name="Group 57">
            <a:extLst>
              <a:ext uri="{FF2B5EF4-FFF2-40B4-BE49-F238E27FC236}">
                <a16:creationId xmlns:a16="http://schemas.microsoft.com/office/drawing/2014/main" id="{2A41D3E9-3016-4809-9F95-AA1984AFD5A2}"/>
              </a:ext>
            </a:extLst>
          </p:cNvPr>
          <p:cNvGrpSpPr/>
          <p:nvPr/>
        </p:nvGrpSpPr>
        <p:grpSpPr>
          <a:xfrm>
            <a:off x="3072640" y="2981891"/>
            <a:ext cx="2868442" cy="2993247"/>
            <a:chOff x="524591" y="4115202"/>
            <a:chExt cx="2868442" cy="963861"/>
          </a:xfrm>
        </p:grpSpPr>
        <p:sp>
          <p:nvSpPr>
            <p:cNvPr id="59" name="TextBox 58">
              <a:extLst>
                <a:ext uri="{FF2B5EF4-FFF2-40B4-BE49-F238E27FC236}">
                  <a16:creationId xmlns:a16="http://schemas.microsoft.com/office/drawing/2014/main" id="{6668A089-A37C-4A30-9E2F-69720EA63DAA}"/>
                </a:ext>
              </a:extLst>
            </p:cNvPr>
            <p:cNvSpPr txBox="1"/>
            <p:nvPr/>
          </p:nvSpPr>
          <p:spPr>
            <a:xfrm>
              <a:off x="544373" y="4115202"/>
              <a:ext cx="2848660" cy="293457"/>
            </a:xfrm>
            <a:prstGeom prst="rect">
              <a:avLst/>
            </a:prstGeom>
            <a:noFill/>
          </p:spPr>
          <p:txBody>
            <a:bodyPr wrap="square" rtlCol="0">
              <a:spAutoFit/>
            </a:bodyPr>
            <a:lstStyle/>
            <a:p>
              <a:pPr algn="ctr"/>
              <a:r>
                <a:rPr lang="en-US" sz="2000" b="1" dirty="0" err="1">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Dzīves</a:t>
              </a:r>
              <a:r>
                <a:rPr lang="en-US" sz="2000" b="1"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 </a:t>
              </a:r>
            </a:p>
            <a:p>
              <a:pPr algn="ctr"/>
              <a:r>
                <a:rPr lang="en-US" sz="2000" b="1" dirty="0" err="1">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kvalitāte</a:t>
              </a:r>
              <a:endParaRPr lang="en-US" sz="2000" b="1"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0" name="TextBox 59">
              <a:extLst>
                <a:ext uri="{FF2B5EF4-FFF2-40B4-BE49-F238E27FC236}">
                  <a16:creationId xmlns:a16="http://schemas.microsoft.com/office/drawing/2014/main" id="{735B71B5-E01D-4FFE-AFE7-06519DFD61D5}"/>
                </a:ext>
              </a:extLst>
            </p:cNvPr>
            <p:cNvSpPr txBox="1"/>
            <p:nvPr/>
          </p:nvSpPr>
          <p:spPr>
            <a:xfrm>
              <a:off x="524591" y="4415041"/>
              <a:ext cx="2751259" cy="664022"/>
            </a:xfrm>
            <a:prstGeom prst="rect">
              <a:avLst/>
            </a:prstGeom>
            <a:noFill/>
          </p:spPr>
          <p:txBody>
            <a:bodyPr wrap="square" rtlCol="0">
              <a:spAutoFit/>
            </a:bodyPr>
            <a:lstStyle/>
            <a:p>
              <a:pPr marL="342900" indent="-342900">
                <a:buFont typeface="Arial" panose="020B0604020202020204" pitchFamily="34" charset="0"/>
                <a:buChar char="•"/>
              </a:pPr>
              <a:r>
                <a:rPr lang="en-US" sz="1600" dirty="0" err="1">
                  <a:latin typeface="Verdana" panose="020B0604030504040204" pitchFamily="34" charset="0"/>
                  <a:ea typeface="Verdana" panose="020B0604030504040204" pitchFamily="34" charset="0"/>
                  <a:cs typeface="Verdana" panose="020B0604030504040204" pitchFamily="34" charset="0"/>
                </a:rPr>
                <a:t>Pilsētu</a:t>
              </a:r>
              <a:r>
                <a:rPr lang="en-US" sz="1600" dirty="0">
                  <a:latin typeface="Verdana" panose="020B0604030504040204" pitchFamily="34" charset="0"/>
                  <a:ea typeface="Verdana" panose="020B0604030504040204" pitchFamily="34" charset="0"/>
                  <a:cs typeface="Verdana" panose="020B0604030504040204" pitchFamily="34" charset="0"/>
                </a:rPr>
                <a:t> un </a:t>
              </a:r>
              <a:r>
                <a:rPr lang="en-US" sz="1600" dirty="0" err="1">
                  <a:latin typeface="Verdana" panose="020B0604030504040204" pitchFamily="34" charset="0"/>
                  <a:ea typeface="Verdana" panose="020B0604030504040204" pitchFamily="34" charset="0"/>
                  <a:cs typeface="Verdana" panose="020B0604030504040204" pitchFamily="34" charset="0"/>
                </a:rPr>
                <a:t>lauku</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mijiedarbība</a:t>
              </a:r>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1600" dirty="0" err="1">
                  <a:latin typeface="Verdana" panose="020B0604030504040204" pitchFamily="34" charset="0"/>
                  <a:ea typeface="Verdana" panose="020B0604030504040204" pitchFamily="34" charset="0"/>
                  <a:cs typeface="Verdana" panose="020B0604030504040204" pitchFamily="34" charset="0"/>
                </a:rPr>
                <a:t>Vieglāk</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būt</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veselam</a:t>
              </a:r>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lv-LV" sz="1600" dirty="0">
                  <a:latin typeface="Verdana" panose="020B0604030504040204" pitchFamily="34" charset="0"/>
                  <a:ea typeface="Verdana" panose="020B0604030504040204" pitchFamily="34" charset="0"/>
                  <a:cs typeface="Verdana" panose="020B0604030504040204" pitchFamily="34" charset="0"/>
                </a:rPr>
                <a:t>Vienlīdzīgas iespējas</a:t>
              </a:r>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61" name="Group 60">
            <a:extLst>
              <a:ext uri="{FF2B5EF4-FFF2-40B4-BE49-F238E27FC236}">
                <a16:creationId xmlns:a16="http://schemas.microsoft.com/office/drawing/2014/main" id="{D15298C0-9D90-4359-AD83-42B836DBE993}"/>
              </a:ext>
            </a:extLst>
          </p:cNvPr>
          <p:cNvGrpSpPr/>
          <p:nvPr/>
        </p:nvGrpSpPr>
        <p:grpSpPr>
          <a:xfrm>
            <a:off x="5540908" y="2981891"/>
            <a:ext cx="3550865" cy="3394435"/>
            <a:chOff x="544373" y="4115202"/>
            <a:chExt cx="2848660" cy="940721"/>
          </a:xfrm>
        </p:grpSpPr>
        <p:sp>
          <p:nvSpPr>
            <p:cNvPr id="62" name="TextBox 61">
              <a:extLst>
                <a:ext uri="{FF2B5EF4-FFF2-40B4-BE49-F238E27FC236}">
                  <a16:creationId xmlns:a16="http://schemas.microsoft.com/office/drawing/2014/main" id="{5F7A2451-9E41-46E0-A59A-E94209C7D6A6}"/>
                </a:ext>
              </a:extLst>
            </p:cNvPr>
            <p:cNvSpPr txBox="1"/>
            <p:nvPr/>
          </p:nvSpPr>
          <p:spPr>
            <a:xfrm>
              <a:off x="544373" y="4115202"/>
              <a:ext cx="2848660" cy="291129"/>
            </a:xfrm>
            <a:prstGeom prst="rect">
              <a:avLst/>
            </a:prstGeom>
            <a:noFill/>
          </p:spPr>
          <p:txBody>
            <a:bodyPr wrap="square" rtlCol="0">
              <a:spAutoFit/>
            </a:bodyPr>
            <a:lstStyle/>
            <a:p>
              <a:pPr algn="ctr"/>
              <a:r>
                <a:rPr lang="en-US" sz="2000" b="1" dirty="0" err="1">
                  <a:solidFill>
                    <a:srgbClr val="00B0F0"/>
                  </a:solidFill>
                  <a:latin typeface="Verdana" panose="020B0604030504040204" pitchFamily="34" charset="0"/>
                  <a:ea typeface="Verdana" panose="020B0604030504040204" pitchFamily="34" charset="0"/>
                  <a:cs typeface="Verdana" panose="020B0604030504040204" pitchFamily="34" charset="0"/>
                </a:rPr>
                <a:t>Zināšanu</a:t>
              </a:r>
              <a:r>
                <a:rPr lang="en-US" sz="2000" b="1" dirty="0">
                  <a:solidFill>
                    <a:srgbClr val="00B0F0"/>
                  </a:solidFill>
                  <a:latin typeface="Verdana" panose="020B0604030504040204" pitchFamily="34" charset="0"/>
                  <a:ea typeface="Verdana" panose="020B0604030504040204" pitchFamily="34" charset="0"/>
                  <a:cs typeface="Verdana" panose="020B0604030504040204" pitchFamily="34" charset="0"/>
                </a:rPr>
                <a:t> </a:t>
              </a:r>
            </a:p>
            <a:p>
              <a:pPr algn="ctr"/>
              <a:r>
                <a:rPr lang="en-US" sz="2000" b="1" dirty="0" err="1">
                  <a:solidFill>
                    <a:srgbClr val="00B0F0"/>
                  </a:solidFill>
                  <a:latin typeface="Verdana" panose="020B0604030504040204" pitchFamily="34" charset="0"/>
                  <a:ea typeface="Verdana" panose="020B0604030504040204" pitchFamily="34" charset="0"/>
                  <a:cs typeface="Verdana" panose="020B0604030504040204" pitchFamily="34" charset="0"/>
                </a:rPr>
                <a:t>sabiedrība</a:t>
              </a:r>
              <a:endParaRPr lang="en-US" sz="2000" b="1" dirty="0">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sp>
          <p:nvSpPr>
            <p:cNvPr id="63" name="TextBox 62">
              <a:extLst>
                <a:ext uri="{FF2B5EF4-FFF2-40B4-BE49-F238E27FC236}">
                  <a16:creationId xmlns:a16="http://schemas.microsoft.com/office/drawing/2014/main" id="{E30B14FD-8652-43AE-B6DC-7245732A4A44}"/>
                </a:ext>
              </a:extLst>
            </p:cNvPr>
            <p:cNvSpPr txBox="1"/>
            <p:nvPr/>
          </p:nvSpPr>
          <p:spPr>
            <a:xfrm>
              <a:off x="835563" y="4347966"/>
              <a:ext cx="2421430" cy="707957"/>
            </a:xfrm>
            <a:prstGeom prst="rect">
              <a:avLst/>
            </a:prstGeom>
            <a:noFill/>
          </p:spPr>
          <p:txBody>
            <a:bodyPr wrap="square" rtlCol="0">
              <a:spAutoFit/>
            </a:bodyPr>
            <a:lstStyle/>
            <a:p>
              <a:pPr marL="285750" indent="-285750">
                <a:buFont typeface="Arial" panose="020B0604020202020204" pitchFamily="34" charset="0"/>
                <a:buChar char="•"/>
              </a:pPr>
              <a:r>
                <a:rPr lang="lv-LV" sz="1600" dirty="0">
                  <a:latin typeface="Verdana" panose="020B0604030504040204" pitchFamily="34" charset="0"/>
                  <a:ea typeface="Verdana" panose="020B0604030504040204" pitchFamily="34" charset="0"/>
                  <a:cs typeface="Verdana" panose="020B0604030504040204" pitchFamily="34" charset="0"/>
                </a:rPr>
                <a:t>Izglītība mūža garumā</a:t>
              </a:r>
            </a:p>
            <a:p>
              <a:endParaRPr lang="lv-LV"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600" dirty="0">
                  <a:latin typeface="Verdana" panose="020B0604030504040204" pitchFamily="34" charset="0"/>
                  <a:ea typeface="Verdana" panose="020B0604030504040204" pitchFamily="34" charset="0"/>
                  <a:cs typeface="Verdana" panose="020B0604030504040204" pitchFamily="34" charset="0"/>
                </a:rPr>
                <a:t>Kompetents darbaspēks</a:t>
              </a:r>
            </a:p>
            <a:p>
              <a:endParaRPr lang="lv-LV"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600" dirty="0">
                  <a:latin typeface="Verdana" panose="020B0604030504040204" pitchFamily="34" charset="0"/>
                  <a:ea typeface="Verdana" panose="020B0604030504040204" pitchFamily="34" charset="0"/>
                  <a:cs typeface="Verdana" panose="020B0604030504040204" pitchFamily="34" charset="0"/>
                </a:rPr>
                <a:t>Inovatīvi uzņēmumi</a:t>
              </a:r>
            </a:p>
            <a:p>
              <a:endParaRPr lang="lv-LV"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600" dirty="0">
                  <a:latin typeface="Verdana" panose="020B0604030504040204" pitchFamily="34" charset="0"/>
                  <a:ea typeface="Verdana" panose="020B0604030504040204" pitchFamily="34" charset="0"/>
                  <a:cs typeface="Verdana" panose="020B0604030504040204" pitchFamily="34" charset="0"/>
                </a:rPr>
                <a:t>Pilsoniska sabiedrība</a:t>
              </a:r>
            </a:p>
            <a:p>
              <a:endParaRPr lang="lv-LV"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lv-LV" sz="1600" dirty="0" err="1">
                  <a:latin typeface="Verdana" panose="020B0604030504040204" pitchFamily="34" charset="0"/>
                  <a:ea typeface="Verdana" panose="020B0604030504040204" pitchFamily="34" charset="0"/>
                  <a:cs typeface="Verdana" panose="020B0604030504040204" pitchFamily="34" charset="0"/>
                </a:rPr>
                <a:t>Medijpratība</a:t>
              </a:r>
              <a:r>
                <a:rPr lang="lv-LV" sz="1600" dirty="0">
                  <a:latin typeface="Verdana" panose="020B0604030504040204" pitchFamily="34" charset="0"/>
                  <a:ea typeface="Verdana" panose="020B0604030504040204" pitchFamily="34" charset="0"/>
                  <a:cs typeface="Verdana" panose="020B0604030504040204" pitchFamily="34" charset="0"/>
                </a:rPr>
                <a:t> un kritiskā domāšana</a:t>
              </a:r>
            </a:p>
          </p:txBody>
        </p:sp>
      </p:grpSp>
      <p:grpSp>
        <p:nvGrpSpPr>
          <p:cNvPr id="64" name="Group 63">
            <a:extLst>
              <a:ext uri="{FF2B5EF4-FFF2-40B4-BE49-F238E27FC236}">
                <a16:creationId xmlns:a16="http://schemas.microsoft.com/office/drawing/2014/main" id="{9A921648-F12F-42EB-A885-17A32D93F413}"/>
              </a:ext>
            </a:extLst>
          </p:cNvPr>
          <p:cNvGrpSpPr/>
          <p:nvPr/>
        </p:nvGrpSpPr>
        <p:grpSpPr>
          <a:xfrm>
            <a:off x="8922199" y="2981892"/>
            <a:ext cx="3098212" cy="2666224"/>
            <a:chOff x="544373" y="4142577"/>
            <a:chExt cx="3098212" cy="859956"/>
          </a:xfrm>
        </p:grpSpPr>
        <p:sp>
          <p:nvSpPr>
            <p:cNvPr id="65" name="TextBox 64">
              <a:extLst>
                <a:ext uri="{FF2B5EF4-FFF2-40B4-BE49-F238E27FC236}">
                  <a16:creationId xmlns:a16="http://schemas.microsoft.com/office/drawing/2014/main" id="{A85D7287-1179-4BAF-B8AC-E9002ABC5F17}"/>
                </a:ext>
              </a:extLst>
            </p:cNvPr>
            <p:cNvSpPr txBox="1"/>
            <p:nvPr/>
          </p:nvSpPr>
          <p:spPr>
            <a:xfrm>
              <a:off x="544373" y="4142577"/>
              <a:ext cx="2848660" cy="294073"/>
            </a:xfrm>
            <a:prstGeom prst="rect">
              <a:avLst/>
            </a:prstGeom>
            <a:noFill/>
          </p:spPr>
          <p:txBody>
            <a:bodyPr wrap="square" rtlCol="0">
              <a:spAutoFit/>
            </a:bodyPr>
            <a:lstStyle/>
            <a:p>
              <a:pPr algn="ctr"/>
              <a:r>
                <a:rPr lang="en-US" sz="2000" b="1" dirty="0" err="1">
                  <a:solidFill>
                    <a:srgbClr val="92D050"/>
                  </a:solidFill>
                  <a:latin typeface="Verdana" panose="020B0604030504040204" pitchFamily="34" charset="0"/>
                  <a:ea typeface="Verdana" panose="020B0604030504040204" pitchFamily="34" charset="0"/>
                  <a:cs typeface="Verdana" panose="020B0604030504040204" pitchFamily="34" charset="0"/>
                </a:rPr>
                <a:t>Atbildīga</a:t>
              </a:r>
              <a:r>
                <a:rPr lang="en-US" sz="2000" b="1" dirty="0">
                  <a:solidFill>
                    <a:srgbClr val="92D050"/>
                  </a:solidFill>
                  <a:latin typeface="Verdana" panose="020B0604030504040204" pitchFamily="34" charset="0"/>
                  <a:ea typeface="Verdana" panose="020B0604030504040204" pitchFamily="34" charset="0"/>
                  <a:cs typeface="Verdana" panose="020B0604030504040204" pitchFamily="34" charset="0"/>
                </a:rPr>
                <a:t> </a:t>
              </a:r>
            </a:p>
            <a:p>
              <a:pPr algn="ctr"/>
              <a:r>
                <a:rPr lang="en-US" sz="2000" b="1" dirty="0" err="1">
                  <a:solidFill>
                    <a:srgbClr val="92D050"/>
                  </a:solidFill>
                  <a:latin typeface="Verdana" panose="020B0604030504040204" pitchFamily="34" charset="0"/>
                  <a:ea typeface="Verdana" panose="020B0604030504040204" pitchFamily="34" charset="0"/>
                  <a:cs typeface="Verdana" panose="020B0604030504040204" pitchFamily="34" charset="0"/>
                </a:rPr>
                <a:t>Latvija</a:t>
              </a:r>
              <a:endParaRPr lang="en-US" sz="2000" b="1" dirty="0">
                <a:solidFill>
                  <a:srgbClr val="92D050"/>
                </a:solidFill>
                <a:latin typeface="Verdana" panose="020B0604030504040204" pitchFamily="34" charset="0"/>
                <a:ea typeface="Verdana" panose="020B0604030504040204" pitchFamily="34" charset="0"/>
                <a:cs typeface="Verdana" panose="020B0604030504040204" pitchFamily="34" charset="0"/>
              </a:endParaRPr>
            </a:p>
          </p:txBody>
        </p:sp>
        <p:sp>
          <p:nvSpPr>
            <p:cNvPr id="66" name="TextBox 65">
              <a:extLst>
                <a:ext uri="{FF2B5EF4-FFF2-40B4-BE49-F238E27FC236}">
                  <a16:creationId xmlns:a16="http://schemas.microsoft.com/office/drawing/2014/main" id="{EDAA9DE3-4DAA-45CA-BB98-3C597EAF6793}"/>
                </a:ext>
              </a:extLst>
            </p:cNvPr>
            <p:cNvSpPr txBox="1"/>
            <p:nvPr/>
          </p:nvSpPr>
          <p:spPr>
            <a:xfrm>
              <a:off x="793926" y="4416844"/>
              <a:ext cx="2848659" cy="585689"/>
            </a:xfrm>
            <a:prstGeom prst="rect">
              <a:avLst/>
            </a:prstGeom>
            <a:noFill/>
          </p:spPr>
          <p:txBody>
            <a:bodyPr wrap="square" rtlCol="0">
              <a:spAutoFit/>
            </a:bodyPr>
            <a:lstStyle/>
            <a:p>
              <a:pPr marL="285750" indent="-285750">
                <a:buFont typeface="Arial" panose="020B0604020202020204" pitchFamily="34" charset="0"/>
                <a:buChar char="•"/>
              </a:pPr>
              <a:r>
                <a:rPr lang="en-US" sz="1600" dirty="0" err="1">
                  <a:latin typeface="Verdana" panose="020B0604030504040204" pitchFamily="34" charset="0"/>
                  <a:ea typeface="Verdana" panose="020B0604030504040204" pitchFamily="34" charset="0"/>
                  <a:cs typeface="Verdana" panose="020B0604030504040204" pitchFamily="34" charset="0"/>
                </a:rPr>
                <a:t>Klimata</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tendences</a:t>
              </a:r>
              <a:r>
                <a:rPr lang="en-US" sz="1600" dirty="0">
                  <a:latin typeface="Verdana" panose="020B0604030504040204" pitchFamily="34" charset="0"/>
                  <a:ea typeface="Verdana" panose="020B0604030504040204" pitchFamily="34" charset="0"/>
                  <a:cs typeface="Verdana" panose="020B0604030504040204" pitchFamily="34" charset="0"/>
                </a:rPr>
                <a:t> </a:t>
              </a:r>
            </a:p>
            <a:p>
              <a:pPr marL="28575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dirty="0" err="1">
                  <a:latin typeface="Verdana" panose="020B0604030504040204" pitchFamily="34" charset="0"/>
                  <a:ea typeface="Verdana" panose="020B0604030504040204" pitchFamily="34" charset="0"/>
                  <a:cs typeface="Verdana" panose="020B0604030504040204" pitchFamily="34" charset="0"/>
                </a:rPr>
                <a:t>Aprites</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ekonomikas</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principi</a:t>
              </a:r>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dirty="0" err="1">
                  <a:latin typeface="Verdana" panose="020B0604030504040204" pitchFamily="34" charset="0"/>
                  <a:ea typeface="Verdana" panose="020B0604030504040204" pitchFamily="34" charset="0"/>
                  <a:cs typeface="Verdana" panose="020B0604030504040204" pitchFamily="34" charset="0"/>
                </a:rPr>
                <a:t>Demogrāfijas</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izaicinājumi</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grpSp>
      <p:sp>
        <p:nvSpPr>
          <p:cNvPr id="37" name="Title 1">
            <a:extLst>
              <a:ext uri="{FF2B5EF4-FFF2-40B4-BE49-F238E27FC236}">
                <a16:creationId xmlns:a16="http://schemas.microsoft.com/office/drawing/2014/main" id="{16F8D2D6-A4E4-A440-8BA8-DDB9151C5FEF}"/>
              </a:ext>
            </a:extLst>
          </p:cNvPr>
          <p:cNvSpPr txBox="1">
            <a:spLocks/>
          </p:cNvSpPr>
          <p:nvPr/>
        </p:nvSpPr>
        <p:spPr>
          <a:xfrm>
            <a:off x="506312" y="299205"/>
            <a:ext cx="11772900" cy="6874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9D2235"/>
                </a:solidFill>
                <a:latin typeface="Verdana" panose="020B0604030504040204" pitchFamily="34" charset="0"/>
                <a:ea typeface="Verdana" panose="020B0604030504040204" pitchFamily="34" charset="0"/>
                <a:cs typeface="Verdana" panose="020B0604030504040204" pitchFamily="34" charset="0"/>
              </a:rPr>
              <a:t>NAP2027 </a:t>
            </a:r>
            <a:r>
              <a:rPr lang="lv-LV" sz="2800" b="1" dirty="0">
                <a:solidFill>
                  <a:srgbClr val="9D2235"/>
                </a:solidFill>
                <a:latin typeface="Verdana" panose="020B0604030504040204" pitchFamily="34" charset="0"/>
                <a:ea typeface="Verdana" panose="020B0604030504040204" pitchFamily="34" charset="0"/>
                <a:cs typeface="Verdana" panose="020B0604030504040204" pitchFamily="34" charset="0"/>
              </a:rPr>
              <a:t>VĪZIJA</a:t>
            </a:r>
            <a:r>
              <a:rPr lang="en-US" sz="2800" b="1" dirty="0">
                <a:solidFill>
                  <a:srgbClr val="9D2235"/>
                </a:solidFill>
                <a:latin typeface="Verdana" panose="020B0604030504040204" pitchFamily="34" charset="0"/>
                <a:ea typeface="Verdana" panose="020B0604030504040204" pitchFamily="34" charset="0"/>
                <a:cs typeface="Verdana" panose="020B0604030504040204" pitchFamily="34" charset="0"/>
              </a:rPr>
              <a:t> – </a:t>
            </a:r>
            <a:r>
              <a:rPr lang="lv-LV" sz="2800" b="1" dirty="0">
                <a:solidFill>
                  <a:srgbClr val="9D2235"/>
                </a:solidFill>
                <a:latin typeface="Verdana" panose="020B0604030504040204" pitchFamily="34" charset="0"/>
                <a:ea typeface="Verdana" panose="020B0604030504040204" pitchFamily="34" charset="0"/>
                <a:cs typeface="Verdana" panose="020B0604030504040204" pitchFamily="34" charset="0"/>
              </a:rPr>
              <a:t>fundamentālo pārmaiņu virzieni</a:t>
            </a:r>
            <a:endParaRPr lang="en-US" sz="2800" b="1" dirty="0">
              <a:solidFill>
                <a:srgbClr val="9D2235"/>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923318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anim calcmode="lin" valueType="num">
                                      <p:cBhvr>
                                        <p:cTn id="20" dur="500" fill="hold"/>
                                        <p:tgtEl>
                                          <p:spTgt spid="57"/>
                                        </p:tgtEl>
                                        <p:attrNameLst>
                                          <p:attrName>ppt_x</p:attrName>
                                        </p:attrNameLst>
                                      </p:cBhvr>
                                      <p:tavLst>
                                        <p:tav tm="0">
                                          <p:val>
                                            <p:strVal val="#ppt_x"/>
                                          </p:val>
                                        </p:tav>
                                        <p:tav tm="100000">
                                          <p:val>
                                            <p:strVal val="#ppt_x"/>
                                          </p:val>
                                        </p:tav>
                                      </p:tavLst>
                                    </p:anim>
                                    <p:anim calcmode="lin" valueType="num">
                                      <p:cBhvr>
                                        <p:cTn id="21" dur="500" fill="hold"/>
                                        <p:tgtEl>
                                          <p:spTgt spid="5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anim calcmode="lin" valueType="num">
                                      <p:cBhvr>
                                        <p:cTn id="32" dur="500" fill="hold"/>
                                        <p:tgtEl>
                                          <p:spTgt spid="58"/>
                                        </p:tgtEl>
                                        <p:attrNameLst>
                                          <p:attrName>ppt_x</p:attrName>
                                        </p:attrNameLst>
                                      </p:cBhvr>
                                      <p:tavLst>
                                        <p:tav tm="0">
                                          <p:val>
                                            <p:strVal val="#ppt_x"/>
                                          </p:val>
                                        </p:tav>
                                        <p:tav tm="100000">
                                          <p:val>
                                            <p:strVal val="#ppt_x"/>
                                          </p:val>
                                        </p:tav>
                                      </p:tavLst>
                                    </p:anim>
                                    <p:anim calcmode="lin" valueType="num">
                                      <p:cBhvr>
                                        <p:cTn id="33" dur="500" fill="hold"/>
                                        <p:tgtEl>
                                          <p:spTgt spid="5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anim calcmode="lin" valueType="num">
                                      <p:cBhvr>
                                        <p:cTn id="44" dur="500" fill="hold"/>
                                        <p:tgtEl>
                                          <p:spTgt spid="61"/>
                                        </p:tgtEl>
                                        <p:attrNameLst>
                                          <p:attrName>ppt_x</p:attrName>
                                        </p:attrNameLst>
                                      </p:cBhvr>
                                      <p:tavLst>
                                        <p:tav tm="0">
                                          <p:val>
                                            <p:strVal val="#ppt_x"/>
                                          </p:val>
                                        </p:tav>
                                        <p:tav tm="100000">
                                          <p:val>
                                            <p:strVal val="#ppt_x"/>
                                          </p:val>
                                        </p:tav>
                                      </p:tavLst>
                                    </p:anim>
                                    <p:anim calcmode="lin" valueType="num">
                                      <p:cBhvr>
                                        <p:cTn id="45" dur="500" fill="hold"/>
                                        <p:tgtEl>
                                          <p:spTgt spid="61"/>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anim calcmode="lin" valueType="num">
                                      <p:cBhvr>
                                        <p:cTn id="56" dur="500" fill="hold"/>
                                        <p:tgtEl>
                                          <p:spTgt spid="64"/>
                                        </p:tgtEl>
                                        <p:attrNameLst>
                                          <p:attrName>ppt_x</p:attrName>
                                        </p:attrNameLst>
                                      </p:cBhvr>
                                      <p:tavLst>
                                        <p:tav tm="0">
                                          <p:val>
                                            <p:strVal val="#ppt_x"/>
                                          </p:val>
                                        </p:tav>
                                        <p:tav tm="100000">
                                          <p:val>
                                            <p:strVal val="#ppt_x"/>
                                          </p:val>
                                        </p:tav>
                                      </p:tavLst>
                                    </p:anim>
                                    <p:anim calcmode="lin" valueType="num">
                                      <p:cBhvr>
                                        <p:cTn id="57"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3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6340</Words>
  <Application>Microsoft Office PowerPoint</Application>
  <PresentationFormat>Widescreen</PresentationFormat>
  <Paragraphs>1199</Paragraphs>
  <Slides>61</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61</vt:i4>
      </vt:variant>
    </vt:vector>
  </HeadingPairs>
  <TitlesOfParts>
    <vt:vector size="69" baseType="lpstr">
      <vt:lpstr>Arial</vt:lpstr>
      <vt:lpstr>Calibri</vt:lpstr>
      <vt:lpstr>Calibri Light</vt:lpstr>
      <vt:lpstr>Times New Roman</vt:lpstr>
      <vt:lpstr>Tw Cen MT</vt:lpstr>
      <vt:lpstr>Verdana</vt:lpstr>
      <vt:lpstr>Office Theme</vt:lpstr>
      <vt:lpstr>93_Prezentacija_templateLV</vt:lpstr>
      <vt:lpstr>Nacionālais attīstības plāns  2021.-2027. gadam</vt:lpstr>
      <vt:lpstr>PowerPoint Presentation</vt:lpstr>
      <vt:lpstr>NAP attīstības plānošanas hierarhijā</vt:lpstr>
      <vt:lpstr>PowerPoint Presentation</vt:lpstr>
      <vt:lpstr>NAP izstrādes laika skala1</vt:lpstr>
      <vt:lpstr>NAP izstrādes laika skala2</vt:lpstr>
      <vt:lpstr>NAP2027 dokumenta struktūra</vt:lpstr>
      <vt:lpstr>NAP2027- fundamentālie pārmaiņu virzieni,  stratēģiskie mērķi un vadmotīvs</vt:lpstr>
      <vt:lpstr>PowerPoint Presentation</vt:lpstr>
      <vt:lpstr>PowerPoint Presentation</vt:lpstr>
      <vt:lpstr>NAP2027 vadmotīvs   Paradumu maiņa –  ceļš uz attīstību!  </vt:lpstr>
      <vt:lpstr>NAP2027 IETVARS </vt:lpstr>
      <vt:lpstr>NAP2027 prioritātes,  rīcības virzieni,  uzdevumi,  indikatori</vt:lpstr>
      <vt:lpstr>Stipras ģimenes, veseli un aktīvi cilvēki</vt:lpstr>
      <vt:lpstr>NAP2027 prioritātes “Stipras ģimenes, veseli un aktīvi cilvēki ” ekspertu darba grupas sastāvs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Zināšanas un prasmes  personības un valsts izaugsmei  </vt:lpstr>
      <vt:lpstr>NAP2027 prioritātes “ZInāšanas un prasmes personības un valsts izaugsmei” ekspertu darba grupas sastāvs</vt:lpstr>
      <vt:lpstr>PowerPoint Presentation</vt:lpstr>
      <vt:lpstr>PowerPoint Presentation</vt:lpstr>
      <vt:lpstr>PowerPoint Presentation</vt:lpstr>
      <vt:lpstr>Uzņēmumu konkurētspēja un materiālā labklājība  </vt:lpstr>
      <vt:lpstr>NAP2027 prioritātes “ZInāšanas un prasmes personības un valsts izaugsmei” ekspertu darba grupas sastāvs</vt:lpstr>
      <vt:lpstr>PowerPoint Presentation</vt:lpstr>
      <vt:lpstr>PowerPoint Presentation</vt:lpstr>
      <vt:lpstr>PowerPoint Presentation</vt:lpstr>
      <vt:lpstr>PowerPoint Presentation</vt:lpstr>
      <vt:lpstr>Kvalitatīva dzīves vide un teritoriju attīstība  </vt:lpstr>
      <vt:lpstr>NAP2027 prioritātes “Kvalitatīva dzīves vide un teritoriju attīstība” ekspertu darba grupas sastāvs</vt:lpstr>
      <vt:lpstr>PowerPoint Presentation</vt:lpstr>
      <vt:lpstr>PowerPoint Presentation</vt:lpstr>
      <vt:lpstr>PowerPoint Presentation</vt:lpstr>
      <vt:lpstr>PowerPoint Presentation</vt:lpstr>
      <vt:lpstr>PowerPoint Presentation</vt:lpstr>
      <vt:lpstr>Kultūra un sports aktīvai un pilnvērtīgai dzīvei  </vt:lpstr>
      <vt:lpstr>NAP2027 prioritātes “Kultūra un sports aktīvai un pilnvērtīgai dzīvei” ekspertu darba grupas sastāvs</vt:lpstr>
      <vt:lpstr>PowerPoint Presentation</vt:lpstr>
      <vt:lpstr>PowerPoint Presentation</vt:lpstr>
      <vt:lpstr>PowerPoint Presentation</vt:lpstr>
      <vt:lpstr>Vienota, droša un atvērta sabiedrība </vt:lpstr>
      <vt:lpstr>NAP2027 prioritātes “Vienota, droša un atvērta sabiedrība” ekspertu darba grupas sastāvs</vt:lpstr>
      <vt:lpstr>PowerPoint Presentation</vt:lpstr>
      <vt:lpstr>PowerPoint Presentation</vt:lpstr>
      <vt:lpstr>PowerPoint Presentation</vt:lpstr>
      <vt:lpstr>PowerPoint Presentation</vt:lpstr>
      <vt:lpstr>PowerPoint Presentation</vt:lpstr>
      <vt:lpstr>Turpmākie soļi</vt:lpstr>
      <vt:lpstr>PowerPoint Presentation</vt:lpstr>
      <vt:lpstr>NAP2027 sasaiste ar finanšu resursiem</vt:lpstr>
      <vt:lpstr>PowerPoint Presentation</vt:lpstr>
      <vt:lpstr>PowerPoint Presentation</vt:lpstr>
      <vt:lpstr>PowerPoint Presentation</vt:lpstr>
      <vt:lpstr>Ar atbildību par Latvijas nākotni!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Nacionālais attīstības plāns  2021.-2027. gadam</dc:title>
  <dc:creator>Ginta Ozola</dc:creator>
  <cp:lastModifiedBy>Guntis Rozenbergs</cp:lastModifiedBy>
  <cp:revision>21</cp:revision>
  <dcterms:created xsi:type="dcterms:W3CDTF">2019-09-24T21:43:55Z</dcterms:created>
  <dcterms:modified xsi:type="dcterms:W3CDTF">2019-12-06T09:26:20Z</dcterms:modified>
</cp:coreProperties>
</file>