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22" r:id="rId2"/>
  </p:sldMasterIdLst>
  <p:notesMasterIdLst>
    <p:notesMasterId r:id="rId15"/>
  </p:notesMasterIdLst>
  <p:sldIdLst>
    <p:sldId id="293" r:id="rId3"/>
    <p:sldId id="297" r:id="rId4"/>
    <p:sldId id="261" r:id="rId5"/>
    <p:sldId id="298" r:id="rId6"/>
    <p:sldId id="260" r:id="rId7"/>
    <p:sldId id="302" r:id="rId8"/>
    <p:sldId id="304" r:id="rId9"/>
    <p:sldId id="280" r:id="rId10"/>
    <p:sldId id="301" r:id="rId11"/>
    <p:sldId id="299" r:id="rId12"/>
    <p:sldId id="286" r:id="rId13"/>
    <p:sldId id="305" r:id="rId14"/>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59"/>
    <p:restoredTop sz="70711" autoAdjust="0"/>
  </p:normalViewPr>
  <p:slideViewPr>
    <p:cSldViewPr snapToGrid="0">
      <p:cViewPr varScale="1">
        <p:scale>
          <a:sx n="63" d="100"/>
          <a:sy n="63" d="100"/>
        </p:scale>
        <p:origin x="56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6BBE04-91D7-45E5-81AD-2A8BF659D042}" type="datetimeFigureOut">
              <a:rPr lang="lv-LV" smtClean="0"/>
              <a:t>09.05.19</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2D0AB-4612-48CB-806F-5DEFFE6AA1D7}" type="slidenum">
              <a:rPr lang="lv-LV" smtClean="0"/>
              <a:t>‹#›</a:t>
            </a:fld>
            <a:endParaRPr lang="lv-LV"/>
          </a:p>
        </p:txBody>
      </p:sp>
    </p:spTree>
    <p:extLst>
      <p:ext uri="{BB962C8B-B14F-4D97-AF65-F5344CB8AC3E}">
        <p14:creationId xmlns:p14="http://schemas.microsoft.com/office/powerpoint/2010/main" val="3449900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Manam stāstam būs trīs daļas:</a:t>
            </a:r>
          </a:p>
          <a:p>
            <a:pPr marL="171450" indent="-171450">
              <a:buFontTx/>
              <a:buChar char="-"/>
            </a:pPr>
            <a:r>
              <a:rPr lang="lv-LV" dirty="0"/>
              <a:t>apziņa</a:t>
            </a:r>
            <a:r>
              <a:rPr lang="lv-LV" b="0" dirty="0"/>
              <a:t>, ka mēs nevaram izvairīties no pārmaiņām</a:t>
            </a:r>
          </a:p>
          <a:p>
            <a:pPr marL="171450" indent="-171450">
              <a:buFontTx/>
              <a:buChar char="-"/>
            </a:pPr>
            <a:r>
              <a:rPr lang="lv-LV" sz="1200" b="0" kern="1200" dirty="0">
                <a:solidFill>
                  <a:schemeClr val="tx1"/>
                </a:solidFill>
                <a:effectLst/>
                <a:latin typeface="+mn-lt"/>
                <a:ea typeface="+mn-ea"/>
                <a:cs typeface="+mn-cs"/>
              </a:rPr>
              <a:t>mūsu</a:t>
            </a:r>
            <a:r>
              <a:rPr lang="lv-LV" sz="1200" b="0" kern="1200" baseline="0" dirty="0">
                <a:solidFill>
                  <a:schemeClr val="tx1"/>
                </a:solidFill>
                <a:effectLst/>
                <a:latin typeface="+mn-lt"/>
                <a:ea typeface="+mn-ea"/>
                <a:cs typeface="+mn-cs"/>
              </a:rPr>
              <a:t> novērojumi </a:t>
            </a:r>
            <a:r>
              <a:rPr lang="lv-LV" sz="1200" b="0" kern="1200" dirty="0">
                <a:solidFill>
                  <a:schemeClr val="tx1"/>
                </a:solidFill>
                <a:effectLst/>
                <a:latin typeface="+mn-lt"/>
                <a:ea typeface="+mn-ea"/>
                <a:cs typeface="+mn-cs"/>
              </a:rPr>
              <a:t>mūsu pašu pārmaiņu ceļā uz digitālizāciju</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lv-LV" sz="1200" b="0" kern="1200" dirty="0">
                <a:solidFill>
                  <a:schemeClr val="tx1"/>
                </a:solidFill>
                <a:effectLst/>
                <a:latin typeface="+mn-lt"/>
                <a:ea typeface="+mn-ea"/>
                <a:cs typeface="+mn-cs"/>
              </a:rPr>
              <a:t>secinājumi un varbūt pat ieteikumi</a:t>
            </a:r>
            <a:r>
              <a:rPr lang="lv-LV" sz="1200" b="0" kern="1200" baseline="0" dirty="0">
                <a:solidFill>
                  <a:schemeClr val="tx1"/>
                </a:solidFill>
                <a:effectLst/>
                <a:latin typeface="+mn-lt"/>
                <a:ea typeface="+mn-ea"/>
                <a:cs typeface="+mn-cs"/>
              </a:rPr>
              <a:t> mums, kam rūp Latvija</a:t>
            </a:r>
            <a:endParaRPr lang="lv-LV" sz="1200" b="0" kern="1200" dirty="0">
              <a:solidFill>
                <a:schemeClr val="tx1"/>
              </a:solidFill>
              <a:effectLst/>
              <a:latin typeface="+mn-lt"/>
              <a:ea typeface="+mn-ea"/>
              <a:cs typeface="+mn-cs"/>
            </a:endParaRPr>
          </a:p>
          <a:p>
            <a:pPr marL="171450" indent="-171450">
              <a:buFontTx/>
              <a:buChar char="-"/>
            </a:pPr>
            <a:endParaRPr lang="lv-LV" sz="1200" b="0" kern="1200" dirty="0">
              <a:solidFill>
                <a:schemeClr val="tx1"/>
              </a:solidFill>
              <a:effectLst/>
              <a:latin typeface="+mn-lt"/>
              <a:ea typeface="+mn-ea"/>
              <a:cs typeface="+mn-cs"/>
            </a:endParaRPr>
          </a:p>
          <a:p>
            <a:pPr marL="171450" indent="-171450">
              <a:buFontTx/>
              <a:buChar char="-"/>
            </a:pPr>
            <a:endParaRPr lang="lv-LV"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282D0AB-4612-48CB-806F-5DEFFE6AA1D7}" type="slidenum">
              <a:rPr lang="lv-LV" smtClean="0"/>
              <a:t>1</a:t>
            </a:fld>
            <a:endParaRPr lang="lv-LV"/>
          </a:p>
        </p:txBody>
      </p:sp>
    </p:spTree>
    <p:extLst>
      <p:ext uri="{BB962C8B-B14F-4D97-AF65-F5344CB8AC3E}">
        <p14:creationId xmlns:p14="http://schemas.microsoft.com/office/powerpoint/2010/main" val="2300282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Reģioni</a:t>
            </a:r>
            <a:r>
              <a:rPr lang="lv-LV" sz="1200" kern="1200" baseline="0" dirty="0">
                <a:solidFill>
                  <a:schemeClr val="tx1"/>
                </a:solidFill>
                <a:effectLst/>
                <a:latin typeface="+mn-lt"/>
                <a:ea typeface="+mn-ea"/>
                <a:cs typeface="+mn-cs"/>
              </a:rPr>
              <a:t> caur digitalizāciju var arī iegūt.</a:t>
            </a:r>
            <a:endParaRPr lang="lv-L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Rēzekne ar klientu centra stāsts. Ne tikai pašvaldības tehnoloģiju attīstība, bet arī iedzīvotāju izaugsme. Svarīgi arī pašiem uzņēmējiem izvērtēt citas iespējas, ko šobrīd sniedz digitalizācija.</a:t>
            </a:r>
          </a:p>
          <a:p>
            <a:endParaRPr lang="en-US" dirty="0"/>
          </a:p>
          <a:p>
            <a:pPr lvl="1"/>
            <a:endParaRPr lang="en-US" dirty="0"/>
          </a:p>
        </p:txBody>
      </p:sp>
      <p:sp>
        <p:nvSpPr>
          <p:cNvPr id="4" name="Slide Number Placeholder 3"/>
          <p:cNvSpPr>
            <a:spLocks noGrp="1"/>
          </p:cNvSpPr>
          <p:nvPr>
            <p:ph type="sldNum" sz="quarter" idx="5"/>
          </p:nvPr>
        </p:nvSpPr>
        <p:spPr/>
        <p:txBody>
          <a:bodyPr/>
          <a:lstStyle/>
          <a:p>
            <a:fld id="{6282D0AB-4612-48CB-806F-5DEFFE6AA1D7}" type="slidenum">
              <a:rPr lang="lv-LV" smtClean="0"/>
              <a:t>10</a:t>
            </a:fld>
            <a:endParaRPr lang="lv-LV"/>
          </a:p>
        </p:txBody>
      </p:sp>
    </p:spTree>
    <p:extLst>
      <p:ext uri="{BB962C8B-B14F-4D97-AF65-F5344CB8AC3E}">
        <p14:creationId xmlns:p14="http://schemas.microsoft.com/office/powerpoint/2010/main" val="4203764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kern="1200" dirty="0">
                <a:solidFill>
                  <a:schemeClr val="tx1"/>
                </a:solidFill>
                <a:effectLst/>
                <a:latin typeface="+mn-lt"/>
                <a:ea typeface="+mn-ea"/>
                <a:cs typeface="+mn-cs"/>
              </a:rPr>
              <a:t>Šī tikšanās ir par to, kā reģioni var attīstīties digitālajā laikmetā. Mums ir savi secinājumi un varbūt pat ieteikumi: </a:t>
            </a:r>
            <a:endParaRPr lang="lv-LV" sz="1200" kern="1200" dirty="0">
              <a:solidFill>
                <a:schemeClr val="tx1"/>
              </a:solidFill>
              <a:effectLst/>
              <a:latin typeface="+mn-lt"/>
              <a:ea typeface="+mn-ea"/>
              <a:cs typeface="+mn-cs"/>
            </a:endParaRPr>
          </a:p>
          <a:p>
            <a:endParaRPr lang="lv-LV" dirty="0"/>
          </a:p>
          <a:p>
            <a:r>
              <a:rPr lang="lv-LV" dirty="0"/>
              <a:t>Nevienmērība digitalizācijas jomā ir</a:t>
            </a:r>
            <a:r>
              <a:rPr lang="lv-LV" baseline="0" dirty="0"/>
              <a:t> ļoti izteikta, ir tādi, kas paši interesējas, piemēram Liepāja. </a:t>
            </a:r>
          </a:p>
          <a:p>
            <a:r>
              <a:rPr lang="lv-LV" baseline="0" dirty="0"/>
              <a:t>No otras puses, nevaram jau fokusēties tikai uz tiem, kas ir progresīvie, citādi veidosies liela plaisa un nevienmērība.</a:t>
            </a:r>
          </a:p>
          <a:p>
            <a:endParaRPr lang="lv-LV" baseline="0" dirty="0"/>
          </a:p>
          <a:p>
            <a:r>
              <a:rPr lang="lv-LV" baseline="0" dirty="0"/>
              <a:t>Jāiegulda </a:t>
            </a:r>
            <a:r>
              <a:rPr lang="lv-LV" baseline="0" dirty="0" err="1"/>
              <a:t>mvu</a:t>
            </a:r>
            <a:r>
              <a:rPr lang="lv-LV" baseline="0" dirty="0"/>
              <a:t> segmentā, pašvaldības var būt tās, kas pastumj uz šīm pārmaiņām. Kas ir pirmais - piedāvājums vai pieprasījums. Jaunieši ātri rada pieprasījumu, bet ir vietas, kur varbūt mums jārada pieprasījums. Pieprasījums mainīt biznesu.</a:t>
            </a:r>
          </a:p>
          <a:p>
            <a:endParaRPr lang="lv-LV" baseline="0" dirty="0"/>
          </a:p>
          <a:p>
            <a:r>
              <a:rPr lang="lv-LV" baseline="0" dirty="0"/>
              <a:t>Mums ir ātrākais internets, bet vai mēs spējam šīs jaudas izmantot. Tieši digitalizācija mums kā mazai valstij ir vienīgā iespēja iet laikam līdzi. Pakalpojumu pieejamība uzlabo pieprasījumu.</a:t>
            </a:r>
          </a:p>
          <a:p>
            <a:endParaRPr lang="lv-LV" baseline="0" dirty="0"/>
          </a:p>
          <a:p>
            <a:r>
              <a:rPr lang="lv-LV" baseline="0" dirty="0"/>
              <a:t>Latvijas digitālā progresa ziņojums - dati</a:t>
            </a:r>
          </a:p>
          <a:p>
            <a:endParaRPr lang="lv-LV" dirty="0"/>
          </a:p>
        </p:txBody>
      </p:sp>
      <p:sp>
        <p:nvSpPr>
          <p:cNvPr id="4" name="Slide Number Placeholder 3"/>
          <p:cNvSpPr>
            <a:spLocks noGrp="1"/>
          </p:cNvSpPr>
          <p:nvPr>
            <p:ph type="sldNum" sz="quarter" idx="10"/>
          </p:nvPr>
        </p:nvSpPr>
        <p:spPr/>
        <p:txBody>
          <a:bodyPr/>
          <a:lstStyle/>
          <a:p>
            <a:fld id="{956223E0-48CB-4E50-9B07-0B8645C6D68D}" type="slidenum">
              <a:rPr lang="en-GB" smtClean="0"/>
              <a:pPr/>
              <a:t>11</a:t>
            </a:fld>
            <a:endParaRPr lang="en-GB"/>
          </a:p>
        </p:txBody>
      </p:sp>
    </p:spTree>
    <p:extLst>
      <p:ext uri="{BB962C8B-B14F-4D97-AF65-F5344CB8AC3E}">
        <p14:creationId xmlns:p14="http://schemas.microsoft.com/office/powerpoint/2010/main" val="314336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lv-LV"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282D0AB-4612-48CB-806F-5DEFFE6AA1D7}" type="slidenum">
              <a:rPr lang="lv-LV" smtClean="0"/>
              <a:t>12</a:t>
            </a:fld>
            <a:endParaRPr lang="lv-LV"/>
          </a:p>
        </p:txBody>
      </p:sp>
    </p:spTree>
    <p:extLst>
      <p:ext uri="{BB962C8B-B14F-4D97-AF65-F5344CB8AC3E}">
        <p14:creationId xmlns:p14="http://schemas.microsoft.com/office/powerpoint/2010/main" val="2990231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kern="1200" dirty="0">
                <a:solidFill>
                  <a:schemeClr val="tx1"/>
                </a:solidFill>
                <a:effectLst/>
                <a:latin typeface="+mn-lt"/>
                <a:ea typeface="+mn-ea"/>
                <a:cs typeface="+mn-cs"/>
              </a:rPr>
              <a:t>Mēs nevaram izvairīties no pārmaiņām: </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 Mazumtirdzniecība – strauji aug </a:t>
            </a:r>
            <a:r>
              <a:rPr lang="lv-LV" sz="1200" kern="1200" dirty="0" err="1">
                <a:solidFill>
                  <a:schemeClr val="tx1"/>
                </a:solidFill>
                <a:effectLst/>
                <a:latin typeface="+mn-lt"/>
                <a:ea typeface="+mn-ea"/>
                <a:cs typeface="+mn-cs"/>
              </a:rPr>
              <a:t>e</a:t>
            </a:r>
            <a:r>
              <a:rPr lang="lv-LV" sz="1200" kern="1200" dirty="0">
                <a:solidFill>
                  <a:schemeClr val="tx1"/>
                </a:solidFill>
                <a:effectLst/>
                <a:latin typeface="+mn-lt"/>
                <a:ea typeface="+mn-ea"/>
                <a:cs typeface="+mn-cs"/>
              </a:rPr>
              <a:t>-tirdzniecība – ierastais mazumtirdzniecības</a:t>
            </a:r>
            <a:r>
              <a:rPr lang="lv-LV" sz="1200" kern="1200" baseline="0" dirty="0">
                <a:solidFill>
                  <a:schemeClr val="tx1"/>
                </a:solidFill>
                <a:effectLst/>
                <a:latin typeface="+mn-lt"/>
                <a:ea typeface="+mn-ea"/>
                <a:cs typeface="+mn-cs"/>
              </a:rPr>
              <a:t> modelis ir apdraudēts</a:t>
            </a:r>
            <a:endParaRPr lang="lv-LV" sz="1200" kern="1200" dirty="0">
              <a:solidFill>
                <a:schemeClr val="tx1"/>
              </a:solidFill>
              <a:effectLst/>
              <a:latin typeface="+mn-lt"/>
              <a:ea typeface="+mn-ea"/>
              <a:cs typeface="+mn-cs"/>
            </a:endParaRPr>
          </a:p>
          <a:p>
            <a:pPr marL="171450" indent="-171450">
              <a:buFontTx/>
              <a:buChar char="-"/>
            </a:pPr>
            <a:r>
              <a:rPr lang="lv-LV" sz="1200" kern="1200" dirty="0">
                <a:solidFill>
                  <a:schemeClr val="tx1"/>
                </a:solidFill>
                <a:effectLst/>
                <a:latin typeface="+mn-lt"/>
                <a:ea typeface="+mn-ea"/>
                <a:cs typeface="+mn-cs"/>
              </a:rPr>
              <a:t>filiāļu apmeklējums </a:t>
            </a:r>
            <a:r>
              <a:rPr lang="lv-LV" sz="1200" kern="1200" dirty="0" err="1">
                <a:solidFill>
                  <a:schemeClr val="tx1"/>
                </a:solidFill>
                <a:effectLst/>
                <a:latin typeface="+mn-lt"/>
                <a:ea typeface="+mn-ea"/>
                <a:cs typeface="+mn-cs"/>
              </a:rPr>
              <a:t>ņepārtraukti</a:t>
            </a:r>
            <a:r>
              <a:rPr lang="lv-LV" sz="1200" kern="1200" baseline="0" dirty="0">
                <a:solidFill>
                  <a:schemeClr val="tx1"/>
                </a:solidFill>
                <a:effectLst/>
                <a:latin typeface="+mn-lt"/>
                <a:ea typeface="+mn-ea"/>
                <a:cs typeface="+mn-cs"/>
              </a:rPr>
              <a:t> mazinās, 99% darījumu notiek attālināti</a:t>
            </a:r>
          </a:p>
          <a:p>
            <a:pPr marL="171450" indent="-171450">
              <a:buFontTx/>
              <a:buChar char="-"/>
            </a:pPr>
            <a:r>
              <a:rPr lang="lv-LV" sz="1200" kern="1200" baseline="0" dirty="0">
                <a:solidFill>
                  <a:schemeClr val="tx1"/>
                </a:solidFill>
                <a:effectLst/>
                <a:latin typeface="+mn-lt"/>
                <a:ea typeface="+mn-ea"/>
                <a:cs typeface="+mn-cs"/>
              </a:rPr>
              <a:t>Viesnīcu biznesu sāk apēst </a:t>
            </a:r>
            <a:r>
              <a:rPr lang="lv-LV" sz="1200" kern="1200" baseline="0" dirty="0" err="1">
                <a:solidFill>
                  <a:schemeClr val="tx1"/>
                </a:solidFill>
                <a:effectLst/>
                <a:latin typeface="+mn-lt"/>
                <a:ea typeface="+mn-ea"/>
                <a:cs typeface="+mn-cs"/>
              </a:rPr>
              <a:t>airbnb</a:t>
            </a:r>
            <a:endParaRPr lang="lv-LV" sz="1200" kern="1200" baseline="0" dirty="0">
              <a:solidFill>
                <a:schemeClr val="tx1"/>
              </a:solidFill>
              <a:effectLst/>
              <a:latin typeface="+mn-lt"/>
              <a:ea typeface="+mn-ea"/>
              <a:cs typeface="+mn-cs"/>
            </a:endParaRPr>
          </a:p>
          <a:p>
            <a:pPr marL="171450" indent="-171450">
              <a:buFontTx/>
              <a:buChar char="-"/>
            </a:pPr>
            <a:r>
              <a:rPr lang="lv-LV" sz="1200" kern="1200" baseline="0" dirty="0" err="1">
                <a:solidFill>
                  <a:schemeClr val="tx1"/>
                </a:solidFill>
                <a:effectLst/>
                <a:latin typeface="+mn-lt"/>
                <a:ea typeface="+mn-ea"/>
                <a:cs typeface="+mn-cs"/>
              </a:rPr>
              <a:t>Taxis</a:t>
            </a:r>
            <a:r>
              <a:rPr lang="lv-LV" sz="1200" kern="1200" baseline="0" dirty="0">
                <a:solidFill>
                  <a:schemeClr val="tx1"/>
                </a:solidFill>
                <a:effectLst/>
                <a:latin typeface="+mn-lt"/>
                <a:ea typeface="+mn-ea"/>
                <a:cs typeface="+mn-cs"/>
              </a:rPr>
              <a:t> aplikācijā</a:t>
            </a:r>
            <a:endParaRPr lang="lv-LV" sz="1200" kern="1200" dirty="0">
              <a:solidFill>
                <a:schemeClr val="tx1"/>
              </a:solidFill>
              <a:effectLst/>
              <a:latin typeface="+mn-lt"/>
              <a:ea typeface="+mn-ea"/>
              <a:cs typeface="+mn-cs"/>
            </a:endParaRPr>
          </a:p>
          <a:p>
            <a:pPr marL="171450" indent="-171450">
              <a:buFontTx/>
              <a:buChar char="-"/>
            </a:pPr>
            <a:r>
              <a:rPr lang="lv-LV" sz="1200" kern="1200" baseline="0" dirty="0">
                <a:solidFill>
                  <a:schemeClr val="tx1"/>
                </a:solidFill>
                <a:effectLst/>
                <a:latin typeface="+mn-lt"/>
                <a:ea typeface="+mn-ea"/>
                <a:cs typeface="+mn-cs"/>
              </a:rPr>
              <a:t>Valsts pakalpojumi elektroniski</a:t>
            </a:r>
          </a:p>
          <a:p>
            <a:pPr marL="171450" indent="-171450">
              <a:buFontTx/>
              <a:buChar char="-"/>
            </a:pPr>
            <a:r>
              <a:rPr lang="lv-LV" sz="1200" kern="1200" baseline="0" dirty="0">
                <a:solidFill>
                  <a:schemeClr val="tx1"/>
                </a:solidFill>
                <a:effectLst/>
                <a:latin typeface="+mn-lt"/>
                <a:ea typeface="+mn-ea"/>
                <a:cs typeface="+mn-cs"/>
              </a:rPr>
              <a:t>Sabiedrība alkst pēc iestāžu pieejamības ārpus darba laika </a:t>
            </a:r>
          </a:p>
          <a:p>
            <a:pPr marL="171450" indent="-171450">
              <a:buFontTx/>
              <a:buChar char="-"/>
            </a:pPr>
            <a:r>
              <a:rPr lang="lv-LV" sz="1200" kern="1200" baseline="0" dirty="0">
                <a:solidFill>
                  <a:schemeClr val="tx1"/>
                </a:solidFill>
                <a:effectLst/>
                <a:latin typeface="+mn-lt"/>
                <a:ea typeface="+mn-ea"/>
                <a:cs typeface="+mn-cs"/>
              </a:rPr>
              <a:t>Attālums kļūst relatīvs jēdziens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lv-LV" sz="1200" kern="1200" dirty="0">
                <a:solidFill>
                  <a:schemeClr val="tx1"/>
                </a:solidFill>
                <a:effectLst/>
                <a:latin typeface="+mn-lt"/>
                <a:ea typeface="+mn-ea"/>
                <a:cs typeface="+mn-cs"/>
              </a:rPr>
              <a:t>Pārmaiņas</a:t>
            </a:r>
            <a:r>
              <a:rPr lang="lv-LV" sz="1200" kern="1200" baseline="0" dirty="0">
                <a:solidFill>
                  <a:schemeClr val="tx1"/>
                </a:solidFill>
                <a:effectLst/>
                <a:latin typeface="+mn-lt"/>
                <a:ea typeface="+mn-ea"/>
                <a:cs typeface="+mn-cs"/>
              </a:rPr>
              <a:t> notiek atšķirīgi – pilsētās un reģionos. Reģionos izpratne mazāka, temps lēnāks.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lv-LV" sz="1200" kern="1200" baseline="0" dirty="0">
                <a:solidFill>
                  <a:schemeClr val="tx1"/>
                </a:solidFill>
                <a:effectLst/>
                <a:latin typeface="+mn-lt"/>
                <a:ea typeface="+mn-ea"/>
                <a:cs typeface="+mn-cs"/>
              </a:rPr>
              <a:t>Lūk, bildē arī mēs – vēl pirms vairākiem gadiem mums likās, ka esam </a:t>
            </a:r>
            <a:r>
              <a:rPr lang="lv-LV" sz="1200" kern="1200" baseline="0" dirty="0" err="1">
                <a:solidFill>
                  <a:schemeClr val="tx1"/>
                </a:solidFill>
                <a:effectLst/>
                <a:latin typeface="+mn-lt"/>
                <a:ea typeface="+mn-ea"/>
                <a:cs typeface="+mn-cs"/>
              </a:rPr>
              <a:t>super</a:t>
            </a:r>
            <a:r>
              <a:rPr lang="lv-LV" sz="1200" kern="1200" baseline="0" dirty="0">
                <a:solidFill>
                  <a:schemeClr val="tx1"/>
                </a:solidFill>
                <a:effectLst/>
                <a:latin typeface="+mn-lt"/>
                <a:ea typeface="+mn-ea"/>
                <a:cs typeface="+mn-cs"/>
              </a:rPr>
              <a:t> atvērti, jo visi var nākt pie mums – šodien t/c Spice mums pirmā digitālā filiāle ar rindu regulēšanas sistēmu, kas tev izdrukā čekiņu ar kodu, kuru ievadot telefonā vari saņemt </a:t>
            </a:r>
            <a:r>
              <a:rPr lang="lv-LV" sz="1200" kern="1200" baseline="0" dirty="0" err="1">
                <a:solidFill>
                  <a:schemeClr val="tx1"/>
                </a:solidFill>
                <a:effectLst/>
                <a:latin typeface="+mn-lt"/>
                <a:ea typeface="+mn-ea"/>
                <a:cs typeface="+mn-cs"/>
              </a:rPr>
              <a:t>sms</a:t>
            </a:r>
            <a:r>
              <a:rPr lang="lv-LV" sz="1200" kern="1200" baseline="0" dirty="0">
                <a:solidFill>
                  <a:schemeClr val="tx1"/>
                </a:solidFill>
                <a:effectLst/>
                <a:latin typeface="+mn-lt"/>
                <a:ea typeface="+mn-ea"/>
                <a:cs typeface="+mn-cs"/>
              </a:rPr>
              <a:t>, kad pienāk tava kārta.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lv-LV" sz="1200" kern="1200" baseline="0" dirty="0">
              <a:solidFill>
                <a:schemeClr val="tx1"/>
              </a:solidFill>
              <a:effectLst/>
              <a:latin typeface="+mn-lt"/>
              <a:ea typeface="+mn-ea"/>
              <a:cs typeface="+mn-cs"/>
            </a:endParaRPr>
          </a:p>
          <a:p>
            <a:pPr marL="171450" indent="-171450">
              <a:buFontTx/>
              <a:buChar char="-"/>
            </a:pPr>
            <a:endParaRPr lang="lv-LV"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282D0AB-4612-48CB-806F-5DEFFE6AA1D7}" type="slidenum">
              <a:rPr lang="lv-LV" smtClean="0"/>
              <a:t>2</a:t>
            </a:fld>
            <a:endParaRPr lang="lv-LV"/>
          </a:p>
        </p:txBody>
      </p:sp>
    </p:spTree>
    <p:extLst>
      <p:ext uri="{BB962C8B-B14F-4D97-AF65-F5344CB8AC3E}">
        <p14:creationId xmlns:p14="http://schemas.microsoft.com/office/powerpoint/2010/main" val="120677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Pārmaiņas notiek tajā, kā izmantojam pakalpojumus.</a:t>
            </a:r>
          </a:p>
          <a:p>
            <a:r>
              <a:rPr lang="lv-LV" dirty="0"/>
              <a:t>Internetbankas lietotāju īpatsvars (75 %, kas Latviju ierindo 8. vietā ES)</a:t>
            </a:r>
          </a:p>
          <a:p>
            <a:r>
              <a:rPr lang="lv-LV" dirty="0"/>
              <a:t>Tikai nedaudz vairāk par pusi (55 %) interneta lietotāju norādīja, ka iepirkušies tiešsaistē (ES tie ir 68 %).</a:t>
            </a:r>
          </a:p>
          <a:p>
            <a:r>
              <a:rPr kumimoji="0" lang="hr-HR" sz="2400" b="1" i="0" u="none" strike="noStrike" kern="1200" cap="none" spc="0" normalizeH="0" baseline="0" noProof="0" dirty="0">
                <a:ln>
                  <a:noFill/>
                </a:ln>
                <a:solidFill>
                  <a:prstClr val="white"/>
                </a:solidFill>
                <a:effectLst/>
                <a:uLnTx/>
                <a:uFillTx/>
                <a:latin typeface="SEB SansSerif"/>
                <a:ea typeface="+mn-ea"/>
                <a:cs typeface="Gotham"/>
              </a:rPr>
              <a:t>98.2%</a:t>
            </a:r>
            <a:r>
              <a:rPr kumimoji="0" lang="lv-LV" sz="2400" b="1" i="0" u="none" strike="noStrike" kern="1200" cap="none" spc="0" normalizeH="0" baseline="0" noProof="0" dirty="0">
                <a:ln>
                  <a:noFill/>
                </a:ln>
                <a:solidFill>
                  <a:prstClr val="white"/>
                </a:solidFill>
                <a:effectLst/>
                <a:uLnTx/>
                <a:uFillTx/>
                <a:latin typeface="SEB SansSerif"/>
                <a:ea typeface="+mn-ea"/>
                <a:cs typeface="Gotham"/>
              </a:rPr>
              <a:t> </a:t>
            </a:r>
            <a:r>
              <a:rPr kumimoji="0" lang="lv-LV" sz="1200" b="1" i="0" u="none" strike="noStrike" kern="1200" cap="none" spc="-10" normalizeH="0" baseline="0" noProof="0" dirty="0">
                <a:ln>
                  <a:noFill/>
                </a:ln>
                <a:solidFill>
                  <a:prstClr val="white"/>
                </a:solidFill>
                <a:effectLst/>
                <a:uLnTx/>
                <a:uFillTx/>
                <a:latin typeface="SEB SansSerif"/>
                <a:cs typeface="Gotham"/>
              </a:rPr>
              <a:t>Autentifikācijas </a:t>
            </a:r>
            <a:r>
              <a:rPr kumimoji="0" lang="en-US" sz="1200" b="1" i="0" u="none" strike="noStrike" kern="1200" cap="none" spc="-10" normalizeH="0" baseline="0" noProof="0" dirty="0">
                <a:ln>
                  <a:noFill/>
                </a:ln>
                <a:solidFill>
                  <a:prstClr val="white"/>
                </a:solidFill>
                <a:effectLst/>
                <a:uLnTx/>
                <a:uFillTx/>
                <a:latin typeface="SEB SansSerif"/>
                <a:cs typeface="Gotham"/>
              </a:rPr>
              <a:t>Latvija.lv </a:t>
            </a:r>
            <a:r>
              <a:rPr kumimoji="0" lang="lv-LV" sz="1200" b="1" i="0" u="none" strike="noStrike" kern="1200" cap="none" spc="-10" normalizeH="0" baseline="0" noProof="0" dirty="0">
                <a:ln>
                  <a:noFill/>
                </a:ln>
                <a:solidFill>
                  <a:prstClr val="white"/>
                </a:solidFill>
                <a:effectLst/>
                <a:uLnTx/>
                <a:uFillTx/>
                <a:latin typeface="SEB SansSerif"/>
                <a:cs typeface="Gotham"/>
              </a:rPr>
              <a:t>notiek ar banku</a:t>
            </a:r>
            <a:r>
              <a:rPr kumimoji="0" lang="lv-LV" sz="1200" b="1" i="0" u="none" strike="noStrike" kern="1200" cap="none" spc="-10" normalizeH="0" noProof="0" dirty="0">
                <a:ln>
                  <a:noFill/>
                </a:ln>
                <a:solidFill>
                  <a:prstClr val="white"/>
                </a:solidFill>
                <a:effectLst/>
                <a:uLnTx/>
                <a:uFillTx/>
                <a:latin typeface="SEB SansSerif"/>
                <a:cs typeface="Gotham"/>
              </a:rPr>
              <a:t> palīdzību Apliecina uzticību bankām un  to sniegtajiem pakalpojumiem</a:t>
            </a:r>
            <a:endParaRPr kumimoji="0" lang="en-US" sz="1200" b="1" i="0" u="none" strike="noStrike" kern="1200" cap="none" spc="-10" normalizeH="0" baseline="0" noProof="0" dirty="0">
              <a:ln>
                <a:noFill/>
              </a:ln>
              <a:solidFill>
                <a:prstClr val="white"/>
              </a:solidFill>
              <a:effectLst/>
              <a:uLnTx/>
              <a:uFillTx/>
              <a:latin typeface="SEB SansSerif"/>
              <a:cs typeface="Gotham"/>
            </a:endParaRPr>
          </a:p>
          <a:p>
            <a:r>
              <a:rPr lang="lv-LV" baseline="0" dirty="0"/>
              <a:t>Francijā vai Bulgārijā, projām puse no darbībām notiek klātienē filiālēs. </a:t>
            </a:r>
          </a:p>
          <a:p>
            <a:r>
              <a:rPr lang="lv-LV" baseline="0" dirty="0"/>
              <a:t>SEB 99.5 % notiek internetbankā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3438CB-44A4-4813-8BA8-8B5BA2F6DE77}"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508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t>Katru gadu filiālēs apkalpoto klientu skaits samazinās par 30%.</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t>Bankas</a:t>
            </a:r>
            <a:r>
              <a:rPr lang="lv-LV" sz="1200" baseline="0" dirty="0"/>
              <a:t> ne tikai reaģē, bet arī veido klientu uzvedību un to izmaiņas.</a:t>
            </a:r>
            <a:endParaRPr lang="lv-LV" sz="1200" dirty="0"/>
          </a:p>
          <a:p>
            <a:endParaRPr lang="lv-LV" dirty="0"/>
          </a:p>
          <a:p>
            <a:endParaRPr lang="en-US" dirty="0"/>
          </a:p>
        </p:txBody>
      </p:sp>
      <p:sp>
        <p:nvSpPr>
          <p:cNvPr id="4" name="Slide Number Placeholder 3"/>
          <p:cNvSpPr>
            <a:spLocks noGrp="1"/>
          </p:cNvSpPr>
          <p:nvPr>
            <p:ph type="sldNum" sz="quarter" idx="5"/>
          </p:nvPr>
        </p:nvSpPr>
        <p:spPr/>
        <p:txBody>
          <a:bodyPr/>
          <a:lstStyle/>
          <a:p>
            <a:fld id="{6282D0AB-4612-48CB-806F-5DEFFE6AA1D7}" type="slidenum">
              <a:rPr lang="lv-LV" smtClean="0"/>
              <a:t>4</a:t>
            </a:fld>
            <a:endParaRPr lang="lv-LV"/>
          </a:p>
        </p:txBody>
      </p:sp>
    </p:spTree>
    <p:extLst>
      <p:ext uri="{BB962C8B-B14F-4D97-AF65-F5344CB8AC3E}">
        <p14:creationId xmlns:p14="http://schemas.microsoft.com/office/powerpoint/2010/main" val="713407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Dzīve pārceļas uz viedtālruni. Pakalpojumiem</a:t>
            </a:r>
            <a:r>
              <a:rPr lang="lv-LV" baseline="0" dirty="0"/>
              <a:t> ir jābūt adaptētiem jaunajām iespējām. Banka cenšas, izmaiņas ir straujas, jo konkurenti no citām jomām ir aktīvi. Un atkal reģionālajam griezumam ir nozīme, jo pilsētās cilvēki atvērtāki un uzņēmīgāki.</a:t>
            </a:r>
          </a:p>
          <a:p>
            <a:r>
              <a:rPr lang="lv-LV" sz="1200" b="1" kern="1200" dirty="0">
                <a:solidFill>
                  <a:schemeClr val="tx1"/>
                </a:solidFill>
                <a:effectLst/>
                <a:latin typeface="+mn-lt"/>
                <a:ea typeface="+mn-ea"/>
                <a:cs typeface="+mn-cs"/>
              </a:rPr>
              <a:t>Tas, ko mēs esam ieraudzījuši savā pārmaiņu ceļā uz digitālizāciju.</a:t>
            </a:r>
          </a:p>
          <a:p>
            <a:r>
              <a:rPr lang="lv-LV" sz="1200" b="1" kern="1200" dirty="0">
                <a:solidFill>
                  <a:schemeClr val="tx1"/>
                </a:solidFill>
                <a:effectLst/>
                <a:latin typeface="+mn-lt"/>
                <a:ea typeface="+mn-ea"/>
                <a:cs typeface="+mn-cs"/>
              </a:rPr>
              <a:t>- </a:t>
            </a:r>
            <a:r>
              <a:rPr lang="lv-LV" sz="1200" b="0" kern="1200" dirty="0">
                <a:solidFill>
                  <a:schemeClr val="tx1"/>
                </a:solidFill>
                <a:effectLst/>
                <a:latin typeface="+mn-lt"/>
                <a:ea typeface="+mn-ea"/>
                <a:cs typeface="+mn-cs"/>
              </a:rPr>
              <a:t>Negribam, bet pārmaiņas</a:t>
            </a:r>
            <a:r>
              <a:rPr lang="lv-LV" sz="1200" b="0" kern="1200" baseline="0" dirty="0">
                <a:solidFill>
                  <a:schemeClr val="tx1"/>
                </a:solidFill>
                <a:effectLst/>
                <a:latin typeface="+mn-lt"/>
                <a:ea typeface="+mn-ea"/>
                <a:cs typeface="+mn-cs"/>
              </a:rPr>
              <a:t> notiek </a:t>
            </a:r>
            <a:endParaRPr lang="lv-LV" sz="1200" b="0" kern="1200" dirty="0">
              <a:solidFill>
                <a:schemeClr val="tx1"/>
              </a:solidFill>
              <a:effectLst/>
              <a:latin typeface="+mn-lt"/>
              <a:ea typeface="+mn-ea"/>
              <a:cs typeface="+mn-cs"/>
            </a:endParaRPr>
          </a:p>
          <a:p>
            <a:r>
              <a:rPr lang="lv-LV" sz="1200" b="0" kern="1200" dirty="0">
                <a:solidFill>
                  <a:schemeClr val="tx1"/>
                </a:solidFill>
                <a:effectLst/>
                <a:latin typeface="+mn-lt"/>
                <a:ea typeface="+mn-ea"/>
                <a:cs typeface="+mn-cs"/>
              </a:rPr>
              <a:t>- Jo</a:t>
            </a:r>
            <a:r>
              <a:rPr lang="lv-LV" sz="1200" b="0" kern="1200" baseline="0" dirty="0">
                <a:solidFill>
                  <a:schemeClr val="tx1"/>
                </a:solidFill>
                <a:effectLst/>
                <a:latin typeface="+mn-lt"/>
                <a:ea typeface="+mn-ea"/>
                <a:cs typeface="+mn-cs"/>
              </a:rPr>
              <a:t> ērtāki risinājumi, jo straujākas pārmaiņas</a:t>
            </a:r>
            <a:endParaRPr lang="lv-LV" sz="1200" b="0" kern="1200" dirty="0">
              <a:solidFill>
                <a:schemeClr val="tx1"/>
              </a:solidFill>
              <a:effectLst/>
              <a:latin typeface="+mn-lt"/>
              <a:ea typeface="+mn-ea"/>
              <a:cs typeface="+mn-cs"/>
            </a:endParaRPr>
          </a:p>
          <a:p>
            <a:pPr marL="171450" indent="-171450">
              <a:buFontTx/>
              <a:buChar char="-"/>
            </a:pPr>
            <a:r>
              <a:rPr lang="lv-LV" sz="1200" kern="1200" dirty="0">
                <a:solidFill>
                  <a:schemeClr val="tx1"/>
                </a:solidFill>
                <a:effectLst/>
                <a:latin typeface="+mn-lt"/>
                <a:ea typeface="+mn-ea"/>
                <a:cs typeface="+mn-cs"/>
              </a:rPr>
              <a:t> digitalizācijas un pārmaiņu nepieņemšana senjoriem un sociālām grupām dažkārt ir pārspīlēta. 10000 </a:t>
            </a:r>
            <a:r>
              <a:rPr lang="lv-LV" sz="1200" kern="1200" dirty="0" err="1">
                <a:solidFill>
                  <a:schemeClr val="tx1"/>
                </a:solidFill>
                <a:effectLst/>
                <a:latin typeface="+mn-lt"/>
                <a:ea typeface="+mn-ea"/>
                <a:cs typeface="+mn-cs"/>
              </a:rPr>
              <a:t>smart</a:t>
            </a:r>
            <a:r>
              <a:rPr lang="lv-LV" sz="1200" kern="1200" dirty="0">
                <a:solidFill>
                  <a:schemeClr val="tx1"/>
                </a:solidFill>
                <a:effectLst/>
                <a:latin typeface="+mn-lt"/>
                <a:ea typeface="+mn-ea"/>
                <a:cs typeface="+mn-cs"/>
              </a:rPr>
              <a:t> </a:t>
            </a:r>
            <a:r>
              <a:rPr lang="lv-LV" sz="1200" kern="1200" dirty="0" err="1">
                <a:solidFill>
                  <a:schemeClr val="tx1"/>
                </a:solidFill>
                <a:effectLst/>
                <a:latin typeface="+mn-lt"/>
                <a:ea typeface="+mn-ea"/>
                <a:cs typeface="+mn-cs"/>
              </a:rPr>
              <a:t>id</a:t>
            </a:r>
            <a:r>
              <a:rPr lang="lv-LV" sz="1200" kern="1200" dirty="0">
                <a:solidFill>
                  <a:schemeClr val="tx1"/>
                </a:solidFill>
                <a:effectLst/>
                <a:latin typeface="+mn-lt"/>
                <a:ea typeface="+mn-ea"/>
                <a:cs typeface="+mn-cs"/>
              </a:rPr>
              <a:t> lieto senjori, sadarbība ar vājdzirdīgajiem</a:t>
            </a:r>
          </a:p>
          <a:p>
            <a:r>
              <a:rPr lang="lv-LV" dirty="0"/>
              <a:t>- lūk, mūsu piemērs par pārmaiņu straujumu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23E0-48CB-4E50-9B07-0B8645C6D68D}" type="slidenum">
              <a:rPr kumimoji="0" lang="en-GB" sz="1200" b="0" i="0" u="none" strike="noStrike" kern="1200" cap="none" spc="0" normalizeH="0" baseline="0" noProof="0" smtClean="0">
                <a:ln>
                  <a:noFill/>
                </a:ln>
                <a:solidFill>
                  <a:prstClr val="black"/>
                </a:solidFill>
                <a:effectLst/>
                <a:uLnTx/>
                <a:uFillTx/>
                <a:latin typeface="SEB Sans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SEB SansSerif"/>
              <a:ea typeface="+mn-ea"/>
              <a:cs typeface="+mn-cs"/>
            </a:endParaRPr>
          </a:p>
        </p:txBody>
      </p:sp>
    </p:spTree>
    <p:extLst>
      <p:ext uri="{BB962C8B-B14F-4D97-AF65-F5344CB8AC3E}">
        <p14:creationId xmlns:p14="http://schemas.microsoft.com/office/powerpoint/2010/main" val="4259288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Digitalizācija uzlabo efektivitāti – konkurētspēja reģionos</a:t>
            </a:r>
            <a:r>
              <a:rPr lang="lv-LV" baseline="0" dirty="0"/>
              <a:t> būs atkarīga no šiem faktoriem. Darbinieku kļūst mazāk, konkurence par viņiem aug un tie kļūst dārgāki. </a:t>
            </a:r>
            <a:endParaRPr lang="lv-LV" dirty="0"/>
          </a:p>
        </p:txBody>
      </p:sp>
      <p:sp>
        <p:nvSpPr>
          <p:cNvPr id="4" name="Slide Number Placeholder 3"/>
          <p:cNvSpPr>
            <a:spLocks noGrp="1"/>
          </p:cNvSpPr>
          <p:nvPr>
            <p:ph type="sldNum" sz="quarter" idx="10"/>
          </p:nvPr>
        </p:nvSpPr>
        <p:spPr/>
        <p:txBody>
          <a:bodyPr/>
          <a:lstStyle/>
          <a:p>
            <a:fld id="{6282D0AB-4612-48CB-806F-5DEFFE6AA1D7}" type="slidenum">
              <a:rPr lang="lv-LV" smtClean="0"/>
              <a:t>6</a:t>
            </a:fld>
            <a:endParaRPr lang="lv-LV"/>
          </a:p>
        </p:txBody>
      </p:sp>
    </p:spTree>
    <p:extLst>
      <p:ext uri="{BB962C8B-B14F-4D97-AF65-F5344CB8AC3E}">
        <p14:creationId xmlns:p14="http://schemas.microsoft.com/office/powerpoint/2010/main" val="1611879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Video</a:t>
            </a:r>
            <a:r>
              <a:rPr lang="lv-LV" baseline="0" dirty="0"/>
              <a:t> tikšanās paver iespējas satikt tos, kurus nesatiktu filiālē. Nav viegli, bet virzība ir skaidra.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 cilvēks maksimāli ilgāk grib aizstāvēt savu šībrīža darba formu – veids, kā mēs strādājam filiālēs (filiāles taču vajadzēs vienmēr)</a:t>
            </a:r>
          </a:p>
          <a:p>
            <a:endParaRPr lang="lv-LV" dirty="0"/>
          </a:p>
          <a:p>
            <a:endParaRPr lang="en-US" dirty="0"/>
          </a:p>
        </p:txBody>
      </p:sp>
      <p:sp>
        <p:nvSpPr>
          <p:cNvPr id="4" name="Slide Number Placeholder 3"/>
          <p:cNvSpPr>
            <a:spLocks noGrp="1"/>
          </p:cNvSpPr>
          <p:nvPr>
            <p:ph type="sldNum" sz="quarter" idx="5"/>
          </p:nvPr>
        </p:nvSpPr>
        <p:spPr/>
        <p:txBody>
          <a:bodyPr/>
          <a:lstStyle/>
          <a:p>
            <a:fld id="{6282D0AB-4612-48CB-806F-5DEFFE6AA1D7}" type="slidenum">
              <a:rPr lang="lv-LV" smtClean="0"/>
              <a:t>7</a:t>
            </a:fld>
            <a:endParaRPr lang="lv-LV"/>
          </a:p>
        </p:txBody>
      </p:sp>
    </p:spTree>
    <p:extLst>
      <p:ext uri="{BB962C8B-B14F-4D97-AF65-F5344CB8AC3E}">
        <p14:creationId xmlns:p14="http://schemas.microsoft.com/office/powerpoint/2010/main" val="2949932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ea typeface="+mn-ea"/>
                <a:cs typeface="+mn-cs"/>
              </a:rPr>
              <a:t>Turpinājums par to, ko mēs esam ieraudzījuši savā pārmaiņu ceļā uz digitālizāciju.</a:t>
            </a:r>
            <a:endParaRPr lang="lv-LV" sz="1200" kern="1200" dirty="0">
              <a:solidFill>
                <a:schemeClr val="tx1"/>
              </a:solidFill>
              <a:effectLst/>
              <a:latin typeface="+mn-lt"/>
              <a:ea typeface="+mn-ea"/>
              <a:cs typeface="+mn-cs"/>
            </a:endParaRPr>
          </a:p>
          <a:p>
            <a:r>
              <a:rPr lang="lv-LV" sz="1200" b="1" kern="1200" dirty="0">
                <a:solidFill>
                  <a:schemeClr val="tx1"/>
                </a:solidFill>
                <a:effectLst/>
                <a:latin typeface="+mn-lt"/>
                <a:ea typeface="+mn-ea"/>
                <a:cs typeface="+mn-cs"/>
              </a:rPr>
              <a:t>Mācīšanās un investīcijas pārmaiņās; ja tu investē pārmaiņās, tad tās ir iespējamas</a:t>
            </a:r>
          </a:p>
          <a:p>
            <a:pPr marL="171450" indent="-171450">
              <a:buFontTx/>
              <a:buChar char="-"/>
            </a:pPr>
            <a:r>
              <a:rPr lang="lv-LV" sz="1200" kern="1200" dirty="0">
                <a:solidFill>
                  <a:schemeClr val="tx1"/>
                </a:solidFill>
                <a:effectLst/>
                <a:latin typeface="+mn-lt"/>
                <a:ea typeface="+mn-ea"/>
                <a:cs typeface="+mn-cs"/>
              </a:rPr>
              <a:t>Mācīšanās – jāuzslavē Liepāju, ka pieteikušies ieklausīties. </a:t>
            </a:r>
          </a:p>
          <a:p>
            <a:pPr marL="171450" indent="-171450">
              <a:buFontTx/>
              <a:buChar char="-"/>
            </a:pPr>
            <a:r>
              <a:rPr lang="lv-LV" sz="1200" kern="1200" dirty="0">
                <a:solidFill>
                  <a:schemeClr val="tx1"/>
                </a:solidFill>
                <a:effectLst/>
                <a:latin typeface="+mn-lt"/>
                <a:ea typeface="+mn-ea"/>
                <a:cs typeface="+mn-cs"/>
              </a:rPr>
              <a:t>CORE – senioru apmācības lietot IBS, finanšu </a:t>
            </a:r>
            <a:r>
              <a:rPr lang="lv-LV" sz="1200" kern="1200" dirty="0" err="1">
                <a:solidFill>
                  <a:schemeClr val="tx1"/>
                </a:solidFill>
                <a:effectLst/>
                <a:latin typeface="+mn-lt"/>
                <a:ea typeface="+mn-ea"/>
                <a:cs typeface="+mn-cs"/>
              </a:rPr>
              <a:t>pratības</a:t>
            </a:r>
            <a:r>
              <a:rPr lang="lv-LV" sz="1200" kern="1200" dirty="0">
                <a:solidFill>
                  <a:schemeClr val="tx1"/>
                </a:solidFill>
                <a:effectLst/>
                <a:latin typeface="+mn-lt"/>
                <a:ea typeface="+mn-ea"/>
                <a:cs typeface="+mn-cs"/>
              </a:rPr>
              <a:t> lekcijas.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baseline="0" dirty="0"/>
              <a:t>- Mēs ilgu laiku domājām kā segmentēt cilvēkus, bet redzam tā vairs nevar darīt, jo cilvēki dažādos vecumos izmanto digitālos risinājumus savādāk. Un kad mēs sakām, ka seniori nevar pieslēgties internet bankai un veikt </a:t>
            </a:r>
            <a:r>
              <a:rPr lang="lv-LV" baseline="0" dirty="0" err="1"/>
              <a:t>pārskaitījumus</a:t>
            </a:r>
            <a:r>
              <a:rPr lang="lv-LV" baseline="0" dirty="0"/>
              <a:t>, tad redzam, ka tā nav. </a:t>
            </a:r>
            <a:endParaRPr lang="en-US" dirty="0"/>
          </a:p>
        </p:txBody>
      </p:sp>
      <p:sp>
        <p:nvSpPr>
          <p:cNvPr id="4" name="Slide Number Placeholder 3"/>
          <p:cNvSpPr>
            <a:spLocks noGrp="1"/>
          </p:cNvSpPr>
          <p:nvPr>
            <p:ph type="sldNum" sz="quarter" idx="10"/>
          </p:nvPr>
        </p:nvSpPr>
        <p:spPr/>
        <p:txBody>
          <a:bodyPr/>
          <a:lstStyle/>
          <a:p>
            <a:fld id="{19957963-638A-4EFB-B3B1-B010E97523B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94271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ea typeface="+mn-ea"/>
                <a:cs typeface="+mn-cs"/>
              </a:rPr>
              <a:t>Mācīšanās un investīcijas pārmaiņās; ja tu investē pārmaiņās, tad tās ir iespējamas</a:t>
            </a:r>
          </a:p>
          <a:p>
            <a:r>
              <a:rPr lang="lv-LV" dirty="0"/>
              <a:t>Fokuss</a:t>
            </a:r>
            <a:r>
              <a:rPr lang="lv-LV" baseline="0" dirty="0"/>
              <a:t> uz klientu </a:t>
            </a:r>
          </a:p>
          <a:p>
            <a:r>
              <a:rPr lang="lv-LV" baseline="0" dirty="0"/>
              <a:t>Mācīšanās caur uztveres maiņu</a:t>
            </a:r>
          </a:p>
          <a:p>
            <a:r>
              <a:rPr lang="lv-LV" dirty="0"/>
              <a:t>Mobilā</a:t>
            </a:r>
            <a:r>
              <a:rPr lang="lv-LV" baseline="0" dirty="0"/>
              <a:t> filiāle, braucam pie klientiem bibliotēkas, pašvaldības vietas, kur iepriekš bijušas filiāles.  </a:t>
            </a:r>
          </a:p>
          <a:p>
            <a:r>
              <a:rPr lang="lv-LV" baseline="0" dirty="0"/>
              <a:t>Vai vienmēr fiziski jābūt tur, bet jānodrošina iespēja mūs fiziski satikt. </a:t>
            </a:r>
          </a:p>
          <a:p>
            <a:endParaRPr lang="lv-LV" dirty="0"/>
          </a:p>
          <a:p>
            <a:endParaRPr lang="en-US" dirty="0"/>
          </a:p>
        </p:txBody>
      </p:sp>
      <p:sp>
        <p:nvSpPr>
          <p:cNvPr id="4" name="Slide Number Placeholder 3"/>
          <p:cNvSpPr>
            <a:spLocks noGrp="1"/>
          </p:cNvSpPr>
          <p:nvPr>
            <p:ph type="sldNum" sz="quarter" idx="5"/>
          </p:nvPr>
        </p:nvSpPr>
        <p:spPr/>
        <p:txBody>
          <a:bodyPr/>
          <a:lstStyle/>
          <a:p>
            <a:fld id="{6282D0AB-4612-48CB-806F-5DEFFE6AA1D7}" type="slidenum">
              <a:rPr lang="lv-LV" smtClean="0"/>
              <a:t>9</a:t>
            </a:fld>
            <a:endParaRPr lang="lv-LV"/>
          </a:p>
        </p:txBody>
      </p:sp>
    </p:spTree>
    <p:extLst>
      <p:ext uri="{BB962C8B-B14F-4D97-AF65-F5344CB8AC3E}">
        <p14:creationId xmlns:p14="http://schemas.microsoft.com/office/powerpoint/2010/main" val="1577242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in back">
    <p:spTree>
      <p:nvGrpSpPr>
        <p:cNvPr id="1" name=""/>
        <p:cNvGrpSpPr/>
        <p:nvPr/>
      </p:nvGrpSpPr>
      <p:grpSpPr>
        <a:xfrm>
          <a:off x="0" y="0"/>
          <a:ext cx="0" cy="0"/>
          <a:chOff x="0" y="0"/>
          <a:chExt cx="0" cy="0"/>
        </a:xfrm>
      </p:grpSpPr>
      <p:sp>
        <p:nvSpPr>
          <p:cNvPr id="9" name="Picture Placeholder 6"/>
          <p:cNvSpPr>
            <a:spLocks noGrp="1"/>
          </p:cNvSpPr>
          <p:nvPr>
            <p:ph type="pic" sz="quarter" idx="13" hasCustomPrompt="1"/>
          </p:nvPr>
        </p:nvSpPr>
        <p:spPr>
          <a:xfrm>
            <a:off x="-1" y="0"/>
            <a:ext cx="12192001" cy="6858000"/>
          </a:xfrm>
        </p:spPr>
        <p:txBody>
          <a:bodyPr/>
          <a:lstStyle>
            <a:lvl1pPr marL="0" indent="0">
              <a:buNone/>
              <a:defRPr/>
            </a:lvl1pPr>
          </a:lstStyle>
          <a:p>
            <a:r>
              <a:rPr lang="en-GB" dirty="0"/>
              <a:t> </a:t>
            </a:r>
          </a:p>
        </p:txBody>
      </p:sp>
      <p:sp>
        <p:nvSpPr>
          <p:cNvPr id="4" name="Date Placeholder 3"/>
          <p:cNvSpPr>
            <a:spLocks noGrp="1"/>
          </p:cNvSpPr>
          <p:nvPr>
            <p:ph type="dt" sz="half" idx="10"/>
          </p:nvPr>
        </p:nvSpPr>
        <p:spPr>
          <a:xfrm>
            <a:off x="1503938" y="341087"/>
            <a:ext cx="1144736" cy="381600"/>
          </a:xfrm>
        </p:spPr>
        <p:txBody>
          <a:bodyPr vert="horz" lIns="0" tIns="0" rIns="0" bIns="0" rtlCol="0" anchor="t" anchorCtr="0"/>
          <a:lstStyle>
            <a:lvl1pPr>
              <a:defRPr lang="en-GB" sz="1600" smtClean="0">
                <a:solidFill>
                  <a:schemeClr val="tx1"/>
                </a:solidFill>
              </a:defRPr>
            </a:lvl1pPr>
          </a:lstStyle>
          <a:p>
            <a:fld id="{0C971D43-05A7-411D-85B7-D43669ABEFDD}" type="datetime1">
              <a:rPr lang="en-GB" smtClean="0">
                <a:solidFill>
                  <a:prstClr val="black"/>
                </a:solidFill>
              </a:rPr>
              <a:pPr/>
              <a:t>09/05/2019</a:t>
            </a:fld>
            <a:endParaRPr lang="en-GB" dirty="0">
              <a:solidFill>
                <a:prstClr val="black"/>
              </a:solidFill>
            </a:endParaRPr>
          </a:p>
        </p:txBody>
      </p:sp>
      <p:sp>
        <p:nvSpPr>
          <p:cNvPr id="5" name="Footer Placeholder 4"/>
          <p:cNvSpPr>
            <a:spLocks noGrp="1"/>
          </p:cNvSpPr>
          <p:nvPr>
            <p:ph type="ftr" sz="quarter" idx="11"/>
          </p:nvPr>
        </p:nvSpPr>
        <p:spPr>
          <a:xfrm>
            <a:off x="1514674" y="6092226"/>
            <a:ext cx="3550025" cy="381600"/>
          </a:xfrm>
          <a:noFill/>
          <a:ln>
            <a:noFill/>
          </a:ln>
        </p:spPr>
        <p:txBody>
          <a:bodyPr vert="horz" lIns="0" tIns="0" rIns="0" bIns="0" rtlCol="0" anchor="b" anchorCtr="0"/>
          <a:lstStyle>
            <a:lvl1pPr>
              <a:defRPr lang="en-GB" sz="1600" smtClean="0">
                <a:solidFill>
                  <a:schemeClr val="tx1"/>
                </a:solidFill>
              </a:defRPr>
            </a:lvl1pPr>
          </a:lstStyle>
          <a:p>
            <a:r>
              <a:rPr lang="en-GB" dirty="0">
                <a:solidFill>
                  <a:prstClr val="black"/>
                </a:solidFill>
              </a:rPr>
              <a:t>SEB PowerPoint Template 2017</a:t>
            </a:r>
          </a:p>
        </p:txBody>
      </p:sp>
      <p:sp>
        <p:nvSpPr>
          <p:cNvPr id="6" name="Slide Number Placeholder 5"/>
          <p:cNvSpPr>
            <a:spLocks noGrp="1"/>
          </p:cNvSpPr>
          <p:nvPr>
            <p:ph type="sldNum" sz="quarter" idx="12"/>
          </p:nvPr>
        </p:nvSpPr>
        <p:spPr/>
        <p:txBody>
          <a:bodyPr/>
          <a:lstStyle>
            <a:lvl1pPr algn="r">
              <a:defRPr sz="1600"/>
            </a:lvl1pPr>
          </a:lstStyle>
          <a:p>
            <a:fld id="{F809B13A-3730-413D-9F0B-C01FC49F235B}" type="slidenum">
              <a:rPr lang="en-GB" smtClean="0">
                <a:solidFill>
                  <a:prstClr val="black"/>
                </a:solidFill>
              </a:rPr>
              <a:pPr/>
              <a:t>‹#›</a:t>
            </a:fld>
            <a:endParaRPr lang="en-GB" dirty="0">
              <a:solidFill>
                <a:prstClr val="black"/>
              </a:solidFill>
            </a:endParaRPr>
          </a:p>
        </p:txBody>
      </p:sp>
      <p:sp>
        <p:nvSpPr>
          <p:cNvPr id="7" name="Title 1"/>
          <p:cNvSpPr>
            <a:spLocks noGrp="1"/>
          </p:cNvSpPr>
          <p:nvPr>
            <p:ph type="ctrTitle"/>
          </p:nvPr>
        </p:nvSpPr>
        <p:spPr>
          <a:xfrm>
            <a:off x="369939" y="1520826"/>
            <a:ext cx="10300690" cy="761386"/>
          </a:xfrm>
        </p:spPr>
        <p:txBody>
          <a:bodyPr tIns="0" anchor="ctr" anchorCtr="0"/>
          <a:lstStyle>
            <a:lvl1pPr>
              <a:defRPr sz="5999">
                <a:solidFill>
                  <a:schemeClr val="tx1"/>
                </a:solidFill>
              </a:defRPr>
            </a:lvl1pPr>
          </a:lstStyle>
          <a:p>
            <a:r>
              <a:rPr lang="en-GB" dirty="0"/>
              <a:t>Click to edit Master title style</a:t>
            </a:r>
          </a:p>
        </p:txBody>
      </p:sp>
      <p:sp>
        <p:nvSpPr>
          <p:cNvPr id="8" name="Subtitle 2"/>
          <p:cNvSpPr>
            <a:spLocks noGrp="1"/>
          </p:cNvSpPr>
          <p:nvPr>
            <p:ph type="subTitle" idx="1"/>
          </p:nvPr>
        </p:nvSpPr>
        <p:spPr>
          <a:xfrm>
            <a:off x="369936" y="2295694"/>
            <a:ext cx="11450540" cy="744365"/>
          </a:xfrm>
        </p:spPr>
        <p:txBody>
          <a:bodyPr anchor="ctr" anchorCtr="0"/>
          <a:lstStyle>
            <a:lvl1pPr marL="0" indent="0" algn="l">
              <a:buNone/>
              <a:defRPr sz="5999">
                <a:solidFill>
                  <a:schemeClr val="tx1"/>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GB" dirty="0"/>
              <a:t>Click to edit Master subtitle style</a:t>
            </a:r>
          </a:p>
        </p:txBody>
      </p:sp>
      <p:sp>
        <p:nvSpPr>
          <p:cNvPr id="11" name="Text Placeholder 31"/>
          <p:cNvSpPr>
            <a:spLocks noGrp="1"/>
          </p:cNvSpPr>
          <p:nvPr>
            <p:ph type="body" sz="quarter" idx="30" hasCustomPrompt="1"/>
          </p:nvPr>
        </p:nvSpPr>
        <p:spPr>
          <a:xfrm>
            <a:off x="10670977" y="-1"/>
            <a:ext cx="1521024" cy="1520826"/>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1551383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symmetric color text blocks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8CEFBDD9-AD85-4AF9-AF72-8F76462AAC3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9" name="Text Placeholder 8"/>
          <p:cNvSpPr>
            <a:spLocks noGrp="1"/>
          </p:cNvSpPr>
          <p:nvPr>
            <p:ph type="body" sz="quarter" idx="13"/>
          </p:nvPr>
        </p:nvSpPr>
        <p:spPr>
          <a:xfrm>
            <a:off x="369936" y="1520825"/>
            <a:ext cx="5535214" cy="4572000"/>
          </a:xfrm>
          <a:solidFill>
            <a:srgbClr val="F03529"/>
          </a:solidFill>
        </p:spPr>
        <p:txBody>
          <a:bodyPr lIns="72000" tIns="72000" rIns="72000" bIns="72000"/>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8"/>
          <p:cNvSpPr>
            <a:spLocks noGrp="1"/>
          </p:cNvSpPr>
          <p:nvPr>
            <p:ph type="body" sz="quarter" idx="14"/>
          </p:nvPr>
        </p:nvSpPr>
        <p:spPr>
          <a:xfrm>
            <a:off x="6248682" y="1520825"/>
            <a:ext cx="5571797" cy="4572000"/>
          </a:xfrm>
          <a:solidFill>
            <a:srgbClr val="F03529"/>
          </a:solidFill>
        </p:spPr>
        <p:txBody>
          <a:bodyPr lIns="72000" tIns="72000" rIns="72000" bIns="72000"/>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228328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block smaller, image back, ogo on top">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 y="0"/>
            <a:ext cx="12192001" cy="6858000"/>
          </a:xfrm>
        </p:spPr>
        <p:txBody>
          <a:bodyPr/>
          <a:lstStyle>
            <a:lvl1pPr marL="0" indent="0">
              <a:buNone/>
              <a:defRPr/>
            </a:lvl1pPr>
          </a:lstStyle>
          <a:p>
            <a:r>
              <a:rPr lang="en-GB" dirty="0"/>
              <a:t> </a:t>
            </a:r>
          </a:p>
        </p:txBody>
      </p:sp>
      <p:sp>
        <p:nvSpPr>
          <p:cNvPr id="2" name="Title 1"/>
          <p:cNvSpPr>
            <a:spLocks noGrp="1"/>
          </p:cNvSpPr>
          <p:nvPr>
            <p:ph type="title"/>
          </p:nvPr>
        </p:nvSpPr>
        <p:spPr>
          <a:xfrm>
            <a:off x="10" y="1"/>
            <a:ext cx="4567833" cy="871944"/>
          </a:xfrm>
          <a:solidFill>
            <a:schemeClr val="accent4"/>
          </a:solidFill>
        </p:spPr>
        <p:txBody>
          <a:bodyPr lIns="381600" rIns="381600"/>
          <a:lstStyle>
            <a:lvl1pPr>
              <a:defRPr sz="24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BC00A0E6-35AA-4C07-93A3-B7D04F0DA5D4}"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10" name="Text Placeholder 9"/>
          <p:cNvSpPr>
            <a:spLocks noGrp="1"/>
          </p:cNvSpPr>
          <p:nvPr>
            <p:ph type="body" sz="quarter" idx="31" hasCustomPrompt="1"/>
          </p:nvPr>
        </p:nvSpPr>
        <p:spPr>
          <a:xfrm>
            <a:off x="10" y="871947"/>
            <a:ext cx="4567833" cy="3695293"/>
          </a:xfrm>
          <a:solidFill>
            <a:schemeClr val="accent4"/>
          </a:solidFill>
        </p:spPr>
        <p:txBody>
          <a:bodyPr lIns="381600" tIns="381600" rIns="381600"/>
          <a:lstStyle>
            <a:lvl1pPr marL="174625" indent="-174625">
              <a:defRPr sz="2000"/>
            </a:lvl1pPr>
            <a:lvl2pPr marL="449263" indent="-274638">
              <a:defRPr sz="2000"/>
            </a:lvl2pPr>
            <a:lvl3pPr>
              <a:defRPr sz="2000"/>
            </a:lvl3pPr>
            <a:lvl4pPr>
              <a:defRPr sz="2000"/>
            </a:lvl4pPr>
            <a:lvl5pPr>
              <a:defRPr sz="2000"/>
            </a:lvl5pPr>
          </a:lstStyle>
          <a:p>
            <a:pPr lvl="0"/>
            <a:r>
              <a:rPr lang="en-GB" dirty="0"/>
              <a:t>Click to edit Master text styles</a:t>
            </a:r>
          </a:p>
          <a:p>
            <a:pPr lvl="1"/>
            <a:r>
              <a:rPr lang="en-GB" dirty="0"/>
              <a:t>Second level</a:t>
            </a:r>
          </a:p>
        </p:txBody>
      </p:sp>
      <p:sp>
        <p:nvSpPr>
          <p:cNvPr id="9"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13888588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block bigger, image back, ogo on top">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 y="0"/>
            <a:ext cx="12192001" cy="6858000"/>
          </a:xfrm>
        </p:spPr>
        <p:txBody>
          <a:bodyPr/>
          <a:lstStyle>
            <a:lvl1pPr marL="0" indent="0">
              <a:buNone/>
              <a:defRPr/>
            </a:lvl1pPr>
          </a:lstStyle>
          <a:p>
            <a:r>
              <a:rPr lang="en-GB" dirty="0"/>
              <a:t> </a:t>
            </a:r>
          </a:p>
        </p:txBody>
      </p:sp>
      <p:sp>
        <p:nvSpPr>
          <p:cNvPr id="2" name="Title 1"/>
          <p:cNvSpPr>
            <a:spLocks noGrp="1"/>
          </p:cNvSpPr>
          <p:nvPr>
            <p:ph type="title"/>
          </p:nvPr>
        </p:nvSpPr>
        <p:spPr>
          <a:xfrm>
            <a:off x="9" y="1"/>
            <a:ext cx="5714157" cy="871944"/>
          </a:xfrm>
          <a:solidFill>
            <a:schemeClr val="accent3"/>
          </a:solidFill>
        </p:spPr>
        <p:txBody>
          <a:bodyPr lIns="381600" rIns="381600"/>
          <a:lstStyle>
            <a:lvl1pPr>
              <a:defRPr sz="2800">
                <a:solidFill>
                  <a:schemeClr val="bg1"/>
                </a:solidFill>
              </a:defRPr>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E45B9BA0-8D67-4B1F-A058-F3017DAFEDCF}"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10" name="Text Placeholder 9"/>
          <p:cNvSpPr>
            <a:spLocks noGrp="1"/>
          </p:cNvSpPr>
          <p:nvPr>
            <p:ph type="body" sz="quarter" idx="31" hasCustomPrompt="1"/>
          </p:nvPr>
        </p:nvSpPr>
        <p:spPr>
          <a:xfrm>
            <a:off x="10" y="871945"/>
            <a:ext cx="5714157" cy="4841468"/>
          </a:xfrm>
          <a:solidFill>
            <a:schemeClr val="accent3"/>
          </a:solidFill>
        </p:spPr>
        <p:txBody>
          <a:bodyPr lIns="381600" tIns="381600" rIns="381600"/>
          <a:lstStyle>
            <a:lvl1pPr marL="174625" indent="-174625">
              <a:defRPr sz="2400">
                <a:solidFill>
                  <a:schemeClr val="bg1"/>
                </a:solidFill>
              </a:defRPr>
            </a:lvl1pPr>
            <a:lvl2pPr marL="449263" indent="-274638">
              <a:defRPr sz="2400">
                <a:solidFill>
                  <a:schemeClr val="bg1"/>
                </a:solidFill>
              </a:defRPr>
            </a:lvl2pPr>
            <a:lvl3pPr>
              <a:defRPr sz="2000"/>
            </a:lvl3pPr>
            <a:lvl4pPr>
              <a:defRPr sz="2000"/>
            </a:lvl4pPr>
            <a:lvl5pPr>
              <a:defRPr sz="2000"/>
            </a:lvl5pPr>
          </a:lstStyle>
          <a:p>
            <a:pPr lvl="0"/>
            <a:r>
              <a:rPr lang="en-GB" dirty="0"/>
              <a:t>Click to edit Master text styles</a:t>
            </a:r>
          </a:p>
          <a:p>
            <a:pPr lvl="1"/>
            <a:r>
              <a:rPr lang="en-GB" dirty="0"/>
              <a:t>Second level</a:t>
            </a:r>
          </a:p>
        </p:txBody>
      </p:sp>
      <p:sp>
        <p:nvSpPr>
          <p:cNvPr id="9"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20771198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ext block smaller, image back, ogo on top">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 y="0"/>
            <a:ext cx="12192001" cy="6858000"/>
          </a:xfrm>
        </p:spPr>
        <p:txBody>
          <a:bodyPr/>
          <a:lstStyle>
            <a:lvl1pPr marL="0" indent="0">
              <a:buNone/>
              <a:defRPr/>
            </a:lvl1pPr>
          </a:lstStyle>
          <a:p>
            <a:r>
              <a:rPr lang="en-GB" dirty="0"/>
              <a:t> </a:t>
            </a:r>
          </a:p>
        </p:txBody>
      </p:sp>
      <p:sp>
        <p:nvSpPr>
          <p:cNvPr id="2" name="Title 1"/>
          <p:cNvSpPr>
            <a:spLocks noGrp="1"/>
          </p:cNvSpPr>
          <p:nvPr>
            <p:ph type="title"/>
          </p:nvPr>
        </p:nvSpPr>
        <p:spPr>
          <a:xfrm>
            <a:off x="10" y="2304226"/>
            <a:ext cx="4567833" cy="871944"/>
          </a:xfrm>
          <a:solidFill>
            <a:schemeClr val="accent3"/>
          </a:solidFill>
        </p:spPr>
        <p:txBody>
          <a:bodyPr lIns="381600" rIns="381600"/>
          <a:lstStyle>
            <a:lvl1pPr>
              <a:defRPr sz="2400">
                <a:solidFill>
                  <a:schemeClr val="bg1"/>
                </a:solidFill>
              </a:defRPr>
            </a:lvl1pPr>
          </a:lstStyle>
          <a:p>
            <a:r>
              <a:rPr lang="en-GB" dirty="0"/>
              <a:t>Click to edit Master title style</a:t>
            </a:r>
          </a:p>
        </p:txBody>
      </p:sp>
      <p:sp>
        <p:nvSpPr>
          <p:cNvPr id="10" name="Text Placeholder 9"/>
          <p:cNvSpPr>
            <a:spLocks noGrp="1"/>
          </p:cNvSpPr>
          <p:nvPr>
            <p:ph type="body" sz="quarter" idx="31" hasCustomPrompt="1"/>
          </p:nvPr>
        </p:nvSpPr>
        <p:spPr>
          <a:xfrm>
            <a:off x="10" y="3176171"/>
            <a:ext cx="4567833" cy="3695293"/>
          </a:xfrm>
          <a:solidFill>
            <a:schemeClr val="accent3"/>
          </a:solidFill>
        </p:spPr>
        <p:txBody>
          <a:bodyPr lIns="381600" tIns="381600" rIns="381600"/>
          <a:lstStyle>
            <a:lvl1pPr marL="174625" indent="-174625">
              <a:defRPr sz="2000">
                <a:solidFill>
                  <a:schemeClr val="bg1"/>
                </a:solidFill>
              </a:defRPr>
            </a:lvl1pPr>
            <a:lvl2pPr marL="449263" indent="-274638">
              <a:defRPr sz="2000">
                <a:solidFill>
                  <a:schemeClr val="bg1"/>
                </a:solidFill>
              </a:defRPr>
            </a:lvl2pPr>
            <a:lvl3pPr>
              <a:defRPr sz="2000"/>
            </a:lvl3pPr>
            <a:lvl4pPr>
              <a:defRPr sz="2000"/>
            </a:lvl4pPr>
            <a:lvl5pPr>
              <a:defRPr sz="2000"/>
            </a:lvl5pPr>
          </a:lstStyle>
          <a:p>
            <a:pPr lvl="0"/>
            <a:r>
              <a:rPr lang="en-GB" dirty="0"/>
              <a:t>Click to edit Master text styles</a:t>
            </a:r>
          </a:p>
          <a:p>
            <a:pPr lvl="1"/>
            <a:r>
              <a:rPr lang="en-GB" dirty="0"/>
              <a:t>Second level</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92E5AE8C-59AC-43C4-B1A5-A94AFAA8E00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9"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11395570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ext block bigger, image back, ogo on top">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 y="0"/>
            <a:ext cx="12192001" cy="6858000"/>
          </a:xfrm>
        </p:spPr>
        <p:txBody>
          <a:bodyPr/>
          <a:lstStyle>
            <a:lvl1pPr marL="0" indent="0">
              <a:buNone/>
              <a:defRPr/>
            </a:lvl1pPr>
          </a:lstStyle>
          <a:p>
            <a:r>
              <a:rPr lang="en-GB" dirty="0"/>
              <a:t> </a:t>
            </a:r>
          </a:p>
        </p:txBody>
      </p:sp>
      <p:sp>
        <p:nvSpPr>
          <p:cNvPr id="2" name="Title 1"/>
          <p:cNvSpPr>
            <a:spLocks noGrp="1"/>
          </p:cNvSpPr>
          <p:nvPr>
            <p:ph type="title"/>
          </p:nvPr>
        </p:nvSpPr>
        <p:spPr>
          <a:xfrm>
            <a:off x="6476257" y="1139826"/>
            <a:ext cx="5715744" cy="893762"/>
          </a:xfrm>
          <a:solidFill>
            <a:schemeClr val="accent2"/>
          </a:solidFill>
        </p:spPr>
        <p:txBody>
          <a:bodyPr lIns="381600" rIns="381600"/>
          <a:lstStyle>
            <a:lvl1pPr>
              <a:defRPr sz="2800">
                <a:solidFill>
                  <a:schemeClr val="bg1"/>
                </a:solidFill>
              </a:defRPr>
            </a:lvl1pPr>
          </a:lstStyle>
          <a:p>
            <a:r>
              <a:rPr lang="en-GB" dirty="0"/>
              <a:t>Click to edit Master title style</a:t>
            </a:r>
          </a:p>
        </p:txBody>
      </p:sp>
      <p:sp>
        <p:nvSpPr>
          <p:cNvPr id="10" name="Text Placeholder 9"/>
          <p:cNvSpPr>
            <a:spLocks noGrp="1"/>
          </p:cNvSpPr>
          <p:nvPr>
            <p:ph type="body" sz="quarter" idx="31" hasCustomPrompt="1"/>
          </p:nvPr>
        </p:nvSpPr>
        <p:spPr>
          <a:xfrm>
            <a:off x="6476266" y="2032355"/>
            <a:ext cx="5715745" cy="4841468"/>
          </a:xfrm>
          <a:solidFill>
            <a:schemeClr val="accent2"/>
          </a:solidFill>
        </p:spPr>
        <p:txBody>
          <a:bodyPr lIns="381600" tIns="381600" rIns="381600"/>
          <a:lstStyle>
            <a:lvl1pPr marL="174625" indent="-174625">
              <a:defRPr sz="2400">
                <a:solidFill>
                  <a:schemeClr val="bg1"/>
                </a:solidFill>
              </a:defRPr>
            </a:lvl1pPr>
            <a:lvl2pPr marL="449263" indent="-274638">
              <a:defRPr sz="2400">
                <a:solidFill>
                  <a:schemeClr val="bg1"/>
                </a:solidFill>
              </a:defRPr>
            </a:lvl2pPr>
            <a:lvl3pPr>
              <a:defRPr sz="2000"/>
            </a:lvl3pPr>
            <a:lvl4pPr>
              <a:defRPr sz="2000"/>
            </a:lvl4pPr>
            <a:lvl5pPr>
              <a:defRPr sz="2000"/>
            </a:lvl5pPr>
          </a:lstStyle>
          <a:p>
            <a:pPr lvl="0"/>
            <a:r>
              <a:rPr lang="en-GB" dirty="0"/>
              <a:t>Click to edit Master text styles</a:t>
            </a:r>
          </a:p>
          <a:p>
            <a:pPr lvl="1"/>
            <a:r>
              <a:rPr lang="en-GB" dirty="0"/>
              <a:t>Second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GB" dirty="0">
                <a:solidFill>
                  <a:prstClr val="white"/>
                </a:solidFill>
              </a:rPr>
              <a:t>SEB PowerPoint Template 2017</a:t>
            </a:r>
          </a:p>
        </p:txBody>
      </p:sp>
      <p:sp>
        <p:nvSpPr>
          <p:cNvPr id="4" name="Date Placeholder 3"/>
          <p:cNvSpPr>
            <a:spLocks noGrp="1"/>
          </p:cNvSpPr>
          <p:nvPr>
            <p:ph type="dt" sz="half" idx="11"/>
          </p:nvPr>
        </p:nvSpPr>
        <p:spPr/>
        <p:txBody>
          <a:bodyPr/>
          <a:lstStyle/>
          <a:p>
            <a:fld id="{256ABB5E-EA76-46C0-9265-013D28DEA740}"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algn="r"/>
            <a:fld id="{F809B13A-3730-413D-9F0B-C01FC49F235B}" type="slidenum">
              <a:rPr smtClean="0">
                <a:solidFill>
                  <a:prstClr val="white"/>
                </a:solidFill>
              </a:rPr>
              <a:pPr algn="r"/>
              <a:t>‹#›</a:t>
            </a:fld>
            <a:endParaRPr dirty="0">
              <a:solidFill>
                <a:prstClr val="white"/>
              </a:solidFill>
            </a:endParaRPr>
          </a:p>
        </p:txBody>
      </p:sp>
      <p:sp>
        <p:nvSpPr>
          <p:cNvPr id="9"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22225262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ext block smaller, image back, ogo on top">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 y="0"/>
            <a:ext cx="12192001" cy="6858000"/>
          </a:xfrm>
        </p:spPr>
        <p:txBody>
          <a:bodyPr/>
          <a:lstStyle>
            <a:lvl1pPr marL="0" indent="0">
              <a:buNone/>
              <a:defRPr/>
            </a:lvl1pPr>
          </a:lstStyle>
          <a:p>
            <a:r>
              <a:rPr lang="en-GB" dirty="0"/>
              <a:t> </a:t>
            </a:r>
          </a:p>
        </p:txBody>
      </p:sp>
      <p:sp>
        <p:nvSpPr>
          <p:cNvPr id="2" name="Title 1"/>
          <p:cNvSpPr>
            <a:spLocks noGrp="1"/>
          </p:cNvSpPr>
          <p:nvPr>
            <p:ph type="title"/>
          </p:nvPr>
        </p:nvSpPr>
        <p:spPr>
          <a:xfrm>
            <a:off x="7622591" y="2304226"/>
            <a:ext cx="4569508" cy="871944"/>
          </a:xfrm>
          <a:solidFill>
            <a:schemeClr val="accent2"/>
          </a:solidFill>
        </p:spPr>
        <p:txBody>
          <a:bodyPr lIns="381600" rIns="381600"/>
          <a:lstStyle>
            <a:lvl1pPr>
              <a:defRPr sz="2400">
                <a:solidFill>
                  <a:schemeClr val="bg1"/>
                </a:solidFill>
              </a:defRPr>
            </a:lvl1pPr>
          </a:lstStyle>
          <a:p>
            <a:r>
              <a:rPr lang="en-GB" dirty="0"/>
              <a:t>Click to edit Master title style</a:t>
            </a:r>
          </a:p>
        </p:txBody>
      </p:sp>
      <p:sp>
        <p:nvSpPr>
          <p:cNvPr id="10" name="Text Placeholder 9"/>
          <p:cNvSpPr>
            <a:spLocks noGrp="1"/>
          </p:cNvSpPr>
          <p:nvPr>
            <p:ph type="body" sz="quarter" idx="31" hasCustomPrompt="1"/>
          </p:nvPr>
        </p:nvSpPr>
        <p:spPr>
          <a:xfrm>
            <a:off x="7622591" y="3176171"/>
            <a:ext cx="4569508" cy="3695293"/>
          </a:xfrm>
          <a:solidFill>
            <a:schemeClr val="accent2"/>
          </a:solidFill>
        </p:spPr>
        <p:txBody>
          <a:bodyPr lIns="381600" tIns="381600" rIns="381600"/>
          <a:lstStyle>
            <a:lvl1pPr marL="171450" indent="-171450" algn="l" rtl="0" eaLnBrk="1" fontAlgn="base" hangingPunct="1">
              <a:spcBef>
                <a:spcPct val="20000"/>
              </a:spcBef>
              <a:buSzPct val="100000"/>
              <a:buFont typeface="Arial" panose="020B0604020202020204" pitchFamily="34" charset="0"/>
              <a:buChar char="•"/>
              <a:defRPr lang="en-US" sz="2000" kern="1200" dirty="0" smtClean="0">
                <a:solidFill>
                  <a:schemeClr val="bg1"/>
                </a:solidFill>
                <a:latin typeface="SEB SansSerif" panose="00000400000000000000" pitchFamily="2" charset="0"/>
                <a:ea typeface="+mn-ea"/>
                <a:cs typeface="+mn-cs"/>
              </a:defRPr>
            </a:lvl1pPr>
            <a:lvl2pPr marL="609600" indent="-342900" algn="l" rtl="0" eaLnBrk="1" fontAlgn="base" hangingPunct="1">
              <a:spcBef>
                <a:spcPct val="20000"/>
              </a:spcBef>
              <a:buSzPct val="100000"/>
              <a:buFont typeface="Arial" panose="020B0604020202020204" pitchFamily="34" charset="0"/>
              <a:buChar char="•"/>
              <a:defRPr lang="en-US" sz="2000" kern="1200" dirty="0" smtClean="0">
                <a:solidFill>
                  <a:schemeClr val="bg1"/>
                </a:solidFill>
                <a:latin typeface="SEB SansSerif" panose="00000400000000000000" pitchFamily="2" charset="0"/>
                <a:ea typeface="+mn-ea"/>
                <a:cs typeface="+mn-cs"/>
              </a:defRPr>
            </a:lvl2pPr>
            <a:lvl3pPr marL="622300" indent="0">
              <a:buNone/>
              <a:defRPr sz="2000"/>
            </a:lvl3pPr>
            <a:lvl4pPr>
              <a:defRPr sz="2000"/>
            </a:lvl4pPr>
            <a:lvl5pPr>
              <a:defRPr sz="2000"/>
            </a:lvl5pPr>
          </a:lstStyle>
          <a:p>
            <a:pPr lvl="0"/>
            <a:r>
              <a:rPr lang="en-GB" dirty="0"/>
              <a:t>Click to edit Master text styles</a:t>
            </a:r>
          </a:p>
          <a:p>
            <a:pPr lvl="1"/>
            <a:r>
              <a:rPr lang="en-GB" dirty="0"/>
              <a:t>Second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GB" dirty="0">
                <a:solidFill>
                  <a:prstClr val="white"/>
                </a:solidFill>
              </a:rPr>
              <a:t>SEB PowerPoint Template 2017</a:t>
            </a:r>
          </a:p>
        </p:txBody>
      </p:sp>
      <p:sp>
        <p:nvSpPr>
          <p:cNvPr id="4" name="Date Placeholder 3"/>
          <p:cNvSpPr>
            <a:spLocks noGrp="1"/>
          </p:cNvSpPr>
          <p:nvPr>
            <p:ph type="dt" sz="half" idx="11"/>
          </p:nvPr>
        </p:nvSpPr>
        <p:spPr/>
        <p:txBody>
          <a:bodyPr/>
          <a:lstStyle/>
          <a:p>
            <a:fld id="{240EDBB6-F70F-42FB-8AC8-41E140BE68B8}"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algn="r"/>
            <a:fld id="{F809B13A-3730-413D-9F0B-C01FC49F235B}" type="slidenum">
              <a:rPr smtClean="0">
                <a:solidFill>
                  <a:prstClr val="white"/>
                </a:solidFill>
              </a:rPr>
              <a:pPr algn="r"/>
              <a:t>‹#›</a:t>
            </a:fld>
            <a:endParaRPr dirty="0">
              <a:solidFill>
                <a:prstClr val="white"/>
              </a:solidFill>
            </a:endParaRPr>
          </a:p>
        </p:txBody>
      </p:sp>
      <p:sp>
        <p:nvSpPr>
          <p:cNvPr id="9"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7316744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text blocks, image at right, logo on top">
    <p:spTree>
      <p:nvGrpSpPr>
        <p:cNvPr id="1" name=""/>
        <p:cNvGrpSpPr/>
        <p:nvPr/>
      </p:nvGrpSpPr>
      <p:grpSpPr>
        <a:xfrm>
          <a:off x="0" y="0"/>
          <a:ext cx="0" cy="0"/>
          <a:chOff x="0" y="0"/>
          <a:chExt cx="0" cy="0"/>
        </a:xfrm>
      </p:grpSpPr>
      <p:sp>
        <p:nvSpPr>
          <p:cNvPr id="10" name="Picture Placeholder 7"/>
          <p:cNvSpPr>
            <a:spLocks noGrp="1"/>
          </p:cNvSpPr>
          <p:nvPr>
            <p:ph type="pic" sz="quarter" idx="29" hasCustomPrompt="1"/>
          </p:nvPr>
        </p:nvSpPr>
        <p:spPr>
          <a:xfrm>
            <a:off x="6858903" y="0"/>
            <a:ext cx="5333107" cy="6858000"/>
          </a:xfrm>
        </p:spPr>
        <p:txBody>
          <a:bodyPr/>
          <a:lstStyle>
            <a:lvl1pPr marL="0" indent="0">
              <a:buNone/>
              <a:defRPr/>
            </a:lvl1pPr>
          </a:lstStyle>
          <a:p>
            <a:r>
              <a:rPr lang="en-GB" dirty="0"/>
              <a:t> </a:t>
            </a:r>
          </a:p>
        </p:txBody>
      </p:sp>
      <p:sp>
        <p:nvSpPr>
          <p:cNvPr id="2" name="Title 1"/>
          <p:cNvSpPr>
            <a:spLocks noGrp="1"/>
          </p:cNvSpPr>
          <p:nvPr>
            <p:ph type="title"/>
          </p:nvPr>
        </p:nvSpPr>
        <p:spPr>
          <a:xfrm>
            <a:off x="369937" y="4"/>
            <a:ext cx="6488956" cy="1520825"/>
          </a:xfrm>
        </p:spPr>
        <p:txBody>
          <a:bodyPr/>
          <a:lstStyle>
            <a:lvl1pPr>
              <a:defRPr sz="32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CE05406B-9839-43DB-B6E7-0679B016A391}"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8" name="Text Placeholder 7"/>
          <p:cNvSpPr>
            <a:spLocks noGrp="1"/>
          </p:cNvSpPr>
          <p:nvPr>
            <p:ph type="body" sz="quarter" idx="31" hasCustomPrompt="1"/>
          </p:nvPr>
        </p:nvSpPr>
        <p:spPr>
          <a:xfrm>
            <a:off x="369946" y="1901825"/>
            <a:ext cx="2669616" cy="4191000"/>
          </a:xfrm>
        </p:spPr>
        <p:txBody>
          <a:bodyPr/>
          <a:lstStyle>
            <a:lvl1pPr marL="174625" indent="-174625">
              <a:defRPr sz="1800"/>
            </a:lvl1pPr>
            <a:lvl2pPr marL="536575" indent="-269875">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1" name="Text Placeholder 7"/>
          <p:cNvSpPr>
            <a:spLocks noGrp="1"/>
          </p:cNvSpPr>
          <p:nvPr>
            <p:ph type="body" sz="quarter" idx="32" hasCustomPrompt="1"/>
          </p:nvPr>
        </p:nvSpPr>
        <p:spPr>
          <a:xfrm>
            <a:off x="3429447" y="1901825"/>
            <a:ext cx="2669616" cy="4191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US" sz="1800" dirty="0" smtClean="0"/>
            </a:lvl1pPr>
            <a:lvl2pPr>
              <a:defRPr lang="en-US" sz="1800" dirty="0" smtClean="0"/>
            </a:lvl2pPr>
          </a:lstStyle>
          <a:p>
            <a:pPr marL="174625" lvl="0" indent="-174625"/>
            <a:r>
              <a:rPr lang="en-GB" dirty="0"/>
              <a:t>Click to edit Master text styles</a:t>
            </a:r>
          </a:p>
          <a:p>
            <a:pPr marL="174625" lvl="1" indent="-174625"/>
            <a:r>
              <a:rPr lang="en-GB" dirty="0"/>
              <a:t>Second level</a:t>
            </a:r>
          </a:p>
        </p:txBody>
      </p:sp>
      <p:sp>
        <p:nvSpPr>
          <p:cNvPr id="13"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26422294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text blocks, color space on right, logo on top">
    <p:spTree>
      <p:nvGrpSpPr>
        <p:cNvPr id="1" name=""/>
        <p:cNvGrpSpPr/>
        <p:nvPr/>
      </p:nvGrpSpPr>
      <p:grpSpPr>
        <a:xfrm>
          <a:off x="0" y="0"/>
          <a:ext cx="0" cy="0"/>
          <a:chOff x="0" y="0"/>
          <a:chExt cx="0" cy="0"/>
        </a:xfrm>
      </p:grpSpPr>
      <p:sp>
        <p:nvSpPr>
          <p:cNvPr id="14" name="Text Placeholder 13"/>
          <p:cNvSpPr>
            <a:spLocks noGrp="1"/>
          </p:cNvSpPr>
          <p:nvPr>
            <p:ph type="body" sz="quarter" idx="34" hasCustomPrompt="1"/>
          </p:nvPr>
        </p:nvSpPr>
        <p:spPr>
          <a:xfrm>
            <a:off x="6858903" y="0"/>
            <a:ext cx="5333107" cy="6858000"/>
          </a:xfrm>
          <a:solidFill>
            <a:schemeClr val="tx1"/>
          </a:solidFill>
        </p:spPr>
        <p:txBody>
          <a:bodyPr/>
          <a:lstStyle>
            <a:lvl1pPr marL="0" indent="0">
              <a:buNone/>
              <a:defRPr/>
            </a:lvl1pPr>
            <a:lvl2pPr marL="266700" indent="0">
              <a:buNone/>
              <a:defRPr/>
            </a:lvl2pPr>
            <a:lvl3pPr marL="622300" indent="0">
              <a:buNone/>
              <a:defRPr/>
            </a:lvl3pPr>
            <a:lvl4pPr marL="990600" indent="0">
              <a:buNone/>
              <a:defRPr/>
            </a:lvl4pPr>
            <a:lvl5pPr marL="1346200" indent="0">
              <a:buNone/>
              <a:defRPr/>
            </a:lvl5pPr>
          </a:lstStyle>
          <a:p>
            <a:pPr lvl="0"/>
            <a:r>
              <a:rPr lang="en-GB" dirty="0"/>
              <a:t> </a:t>
            </a:r>
          </a:p>
        </p:txBody>
      </p:sp>
      <p:sp>
        <p:nvSpPr>
          <p:cNvPr id="2" name="Title 1"/>
          <p:cNvSpPr>
            <a:spLocks noGrp="1"/>
          </p:cNvSpPr>
          <p:nvPr>
            <p:ph type="title"/>
          </p:nvPr>
        </p:nvSpPr>
        <p:spPr>
          <a:xfrm>
            <a:off x="369937" y="4"/>
            <a:ext cx="6488956" cy="1520825"/>
          </a:xfrm>
        </p:spPr>
        <p:txBody>
          <a:bodyPr/>
          <a:lstStyle>
            <a:lvl1pPr>
              <a:defRPr sz="32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3C8F5D26-D388-46C1-ADD9-81E7B1D3FB85}"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8" name="Text Placeholder 7"/>
          <p:cNvSpPr>
            <a:spLocks noGrp="1"/>
          </p:cNvSpPr>
          <p:nvPr>
            <p:ph type="body" sz="quarter" idx="31" hasCustomPrompt="1"/>
          </p:nvPr>
        </p:nvSpPr>
        <p:spPr>
          <a:xfrm>
            <a:off x="369946" y="1901825"/>
            <a:ext cx="2669616" cy="4191000"/>
          </a:xfrm>
        </p:spPr>
        <p:txBody>
          <a:bodyPr/>
          <a:lstStyle>
            <a:lvl1pPr marL="174625" indent="-174625">
              <a:defRPr sz="1800"/>
            </a:lvl1pPr>
            <a:lvl2pPr marL="536575" indent="-269875">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1" name="Text Placeholder 7"/>
          <p:cNvSpPr>
            <a:spLocks noGrp="1"/>
          </p:cNvSpPr>
          <p:nvPr>
            <p:ph type="body" sz="quarter" idx="32" hasCustomPrompt="1"/>
          </p:nvPr>
        </p:nvSpPr>
        <p:spPr>
          <a:xfrm>
            <a:off x="3429447" y="1901825"/>
            <a:ext cx="2669616" cy="4191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US" sz="1800" smtClean="0"/>
            </a:lvl1pPr>
            <a:lvl2pPr>
              <a:defRPr lang="en-US" sz="1800" smtClean="0"/>
            </a:lvl2pPr>
          </a:lstStyle>
          <a:p>
            <a:pPr marL="174625" lvl="0" indent="-174625"/>
            <a:r>
              <a:rPr lang="en-GB" dirty="0"/>
              <a:t>Click to edit Master text styles</a:t>
            </a:r>
          </a:p>
          <a:p>
            <a:pPr marL="174625" lvl="1" indent="-174625"/>
            <a:r>
              <a:rPr lang="en-GB" dirty="0"/>
              <a:t>Second level</a:t>
            </a:r>
          </a:p>
        </p:txBody>
      </p:sp>
      <p:sp>
        <p:nvSpPr>
          <p:cNvPr id="12" name="Text Placeholder 7"/>
          <p:cNvSpPr>
            <a:spLocks noGrp="1"/>
          </p:cNvSpPr>
          <p:nvPr>
            <p:ph type="body" sz="quarter" idx="33" hasCustomPrompt="1"/>
          </p:nvPr>
        </p:nvSpPr>
        <p:spPr>
          <a:xfrm>
            <a:off x="7279268" y="1901825"/>
            <a:ext cx="4541458" cy="41989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US" sz="1800" smtClean="0">
                <a:solidFill>
                  <a:schemeClr val="bg1"/>
                </a:solidFill>
              </a:defRPr>
            </a:lvl1pPr>
            <a:lvl2pPr>
              <a:defRPr lang="en-US" sz="1800" smtClean="0">
                <a:solidFill>
                  <a:schemeClr val="bg1"/>
                </a:solidFill>
              </a:defRPr>
            </a:lvl2pPr>
          </a:lstStyle>
          <a:p>
            <a:pPr marL="174625" lvl="0" indent="-174625"/>
            <a:r>
              <a:rPr lang="en-GB" dirty="0"/>
              <a:t>Click to edit Master text styles</a:t>
            </a:r>
          </a:p>
          <a:p>
            <a:pPr marL="174625" lvl="1" indent="-174625"/>
            <a:r>
              <a:rPr lang="en-GB" dirty="0"/>
              <a:t>Second level</a:t>
            </a:r>
          </a:p>
        </p:txBody>
      </p:sp>
      <p:sp>
        <p:nvSpPr>
          <p:cNvPr id="15"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22898334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ne text block, image at right, logo on top">
    <p:spTree>
      <p:nvGrpSpPr>
        <p:cNvPr id="1" name=""/>
        <p:cNvGrpSpPr/>
        <p:nvPr/>
      </p:nvGrpSpPr>
      <p:grpSpPr>
        <a:xfrm>
          <a:off x="0" y="0"/>
          <a:ext cx="0" cy="0"/>
          <a:chOff x="0" y="0"/>
          <a:chExt cx="0" cy="0"/>
        </a:xfrm>
      </p:grpSpPr>
      <p:sp>
        <p:nvSpPr>
          <p:cNvPr id="10" name="Picture Placeholder 7"/>
          <p:cNvSpPr>
            <a:spLocks noGrp="1"/>
          </p:cNvSpPr>
          <p:nvPr>
            <p:ph type="pic" sz="quarter" idx="29" hasCustomPrompt="1"/>
          </p:nvPr>
        </p:nvSpPr>
        <p:spPr>
          <a:xfrm>
            <a:off x="5333107" y="0"/>
            <a:ext cx="6858893" cy="6858000"/>
          </a:xfrm>
        </p:spPr>
        <p:txBody>
          <a:bodyPr/>
          <a:lstStyle>
            <a:lvl1pPr marL="0" indent="0">
              <a:buNone/>
              <a:defRPr/>
            </a:lvl1pPr>
          </a:lstStyle>
          <a:p>
            <a:r>
              <a:rPr lang="en-GB" dirty="0"/>
              <a:t> </a:t>
            </a:r>
          </a:p>
        </p:txBody>
      </p:sp>
      <p:sp>
        <p:nvSpPr>
          <p:cNvPr id="2" name="Title 1"/>
          <p:cNvSpPr>
            <a:spLocks noGrp="1"/>
          </p:cNvSpPr>
          <p:nvPr>
            <p:ph type="title"/>
          </p:nvPr>
        </p:nvSpPr>
        <p:spPr>
          <a:xfrm>
            <a:off x="369948" y="4"/>
            <a:ext cx="4962663" cy="1520825"/>
          </a:xfrm>
        </p:spPr>
        <p:txBody>
          <a:bodyPr/>
          <a:lstStyle>
            <a:lvl1pPr>
              <a:defRPr sz="32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99E4E48B-95C1-4D9B-9203-99D2C3000057}"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8" name="Text Placeholder 7"/>
          <p:cNvSpPr>
            <a:spLocks noGrp="1"/>
          </p:cNvSpPr>
          <p:nvPr>
            <p:ph type="body" sz="quarter" idx="31" hasCustomPrompt="1"/>
          </p:nvPr>
        </p:nvSpPr>
        <p:spPr>
          <a:xfrm>
            <a:off x="369946" y="1901825"/>
            <a:ext cx="4197897" cy="4198938"/>
          </a:xfrm>
        </p:spPr>
        <p:txBody>
          <a:bodyPr/>
          <a:lstStyle>
            <a:lvl1pPr marL="174625" indent="-174625">
              <a:defRPr sz="1800"/>
            </a:lvl1pPr>
            <a:lvl2pPr marL="536575" indent="-269875">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9"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1977795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ne text block, color block on left, image at right, logo on top">
    <p:spTree>
      <p:nvGrpSpPr>
        <p:cNvPr id="1" name=""/>
        <p:cNvGrpSpPr/>
        <p:nvPr/>
      </p:nvGrpSpPr>
      <p:grpSpPr>
        <a:xfrm>
          <a:off x="0" y="0"/>
          <a:ext cx="0" cy="0"/>
          <a:chOff x="0" y="0"/>
          <a:chExt cx="0" cy="0"/>
        </a:xfrm>
      </p:grpSpPr>
      <p:sp>
        <p:nvSpPr>
          <p:cNvPr id="9" name="Text Placeholder 13"/>
          <p:cNvSpPr>
            <a:spLocks noGrp="1"/>
          </p:cNvSpPr>
          <p:nvPr>
            <p:ph type="body" sz="quarter" idx="34" hasCustomPrompt="1"/>
          </p:nvPr>
        </p:nvSpPr>
        <p:spPr>
          <a:xfrm>
            <a:off x="11" y="0"/>
            <a:ext cx="5333107" cy="6858000"/>
          </a:xfrm>
          <a:solidFill>
            <a:schemeClr val="accent5"/>
          </a:solidFill>
        </p:spPr>
        <p:txBody>
          <a:bodyPr/>
          <a:lstStyle>
            <a:lvl1pPr marL="0" indent="0">
              <a:buNone/>
              <a:defRPr/>
            </a:lvl1pPr>
            <a:lvl2pPr marL="266700" indent="0">
              <a:buNone/>
              <a:defRPr/>
            </a:lvl2pPr>
            <a:lvl3pPr marL="622300" indent="0">
              <a:buNone/>
              <a:defRPr/>
            </a:lvl3pPr>
            <a:lvl4pPr marL="990600" indent="0">
              <a:buNone/>
              <a:defRPr/>
            </a:lvl4pPr>
            <a:lvl5pPr marL="1346200" indent="0">
              <a:buNone/>
              <a:defRPr/>
            </a:lvl5pPr>
          </a:lstStyle>
          <a:p>
            <a:pPr lvl="0"/>
            <a:r>
              <a:rPr lang="en-GB" dirty="0"/>
              <a:t> </a:t>
            </a:r>
          </a:p>
        </p:txBody>
      </p:sp>
      <p:sp>
        <p:nvSpPr>
          <p:cNvPr id="10" name="Picture Placeholder 7"/>
          <p:cNvSpPr>
            <a:spLocks noGrp="1"/>
          </p:cNvSpPr>
          <p:nvPr>
            <p:ph type="pic" sz="quarter" idx="29" hasCustomPrompt="1"/>
          </p:nvPr>
        </p:nvSpPr>
        <p:spPr>
          <a:xfrm>
            <a:off x="5333107" y="0"/>
            <a:ext cx="6858893" cy="6858000"/>
          </a:xfrm>
        </p:spPr>
        <p:txBody>
          <a:bodyPr/>
          <a:lstStyle>
            <a:lvl1pPr marL="0" indent="0">
              <a:buNone/>
              <a:defRPr/>
            </a:lvl1pPr>
          </a:lstStyle>
          <a:p>
            <a:r>
              <a:rPr lang="en-GB" dirty="0"/>
              <a:t> </a:t>
            </a:r>
          </a:p>
        </p:txBody>
      </p:sp>
      <p:sp>
        <p:nvSpPr>
          <p:cNvPr id="2" name="Title 1"/>
          <p:cNvSpPr>
            <a:spLocks noGrp="1"/>
          </p:cNvSpPr>
          <p:nvPr>
            <p:ph type="title"/>
          </p:nvPr>
        </p:nvSpPr>
        <p:spPr>
          <a:xfrm>
            <a:off x="369948" y="4"/>
            <a:ext cx="4962663" cy="1520825"/>
          </a:xfrm>
        </p:spPr>
        <p:txBody>
          <a:bodyPr/>
          <a:lstStyle>
            <a:lvl1pPr>
              <a:defRPr sz="3200">
                <a:solidFill>
                  <a:schemeClr val="bg1"/>
                </a:solidFill>
              </a:defRPr>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lvl1pPr>
              <a:defRPr>
                <a:solidFill>
                  <a:schemeClr val="bg1"/>
                </a:solidFill>
              </a:defRPr>
            </a:lvl1pPr>
          </a:lstStyle>
          <a:p>
            <a:fld id="{C06323EF-235F-421D-9038-463BC74EA6F9}" type="datetime1">
              <a:rPr lang="en-GB" smtClean="0">
                <a:solidFill>
                  <a:prstClr val="white"/>
                </a:solidFill>
              </a:rPr>
              <a:pPr/>
              <a:t>09/05/2019</a:t>
            </a:fld>
            <a:endParaRPr lang="en-GB" dirty="0">
              <a:solidFill>
                <a:prstClr val="white"/>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8" name="Text Placeholder 7"/>
          <p:cNvSpPr>
            <a:spLocks noGrp="1"/>
          </p:cNvSpPr>
          <p:nvPr>
            <p:ph type="body" sz="quarter" idx="31" hasCustomPrompt="1"/>
          </p:nvPr>
        </p:nvSpPr>
        <p:spPr>
          <a:xfrm>
            <a:off x="369946" y="1901825"/>
            <a:ext cx="4197897" cy="4198938"/>
          </a:xfrm>
        </p:spPr>
        <p:txBody>
          <a:bodyPr/>
          <a:lstStyle>
            <a:lvl1pPr marL="174625" indent="-174625">
              <a:defRPr sz="1800">
                <a:solidFill>
                  <a:schemeClr val="bg1"/>
                </a:solidFill>
              </a:defRPr>
            </a:lvl1pPr>
            <a:lvl2pPr marL="536575" indent="-269875">
              <a:defRPr sz="1800">
                <a:solidFill>
                  <a:schemeClr val="bg1"/>
                </a:solidFill>
              </a:defRPr>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2"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16729676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block, image and color blocks, logo on top alt 1">
    <p:spTree>
      <p:nvGrpSpPr>
        <p:cNvPr id="1" name=""/>
        <p:cNvGrpSpPr/>
        <p:nvPr/>
      </p:nvGrpSpPr>
      <p:grpSpPr>
        <a:xfrm>
          <a:off x="0" y="0"/>
          <a:ext cx="0" cy="0"/>
          <a:chOff x="0" y="0"/>
          <a:chExt cx="0" cy="0"/>
        </a:xfrm>
      </p:grpSpPr>
      <p:sp>
        <p:nvSpPr>
          <p:cNvPr id="10" name="Picture Placeholder 7"/>
          <p:cNvSpPr>
            <a:spLocks noGrp="1"/>
          </p:cNvSpPr>
          <p:nvPr>
            <p:ph type="pic" sz="quarter" idx="29" hasCustomPrompt="1"/>
          </p:nvPr>
        </p:nvSpPr>
        <p:spPr>
          <a:xfrm>
            <a:off x="8764354" y="0"/>
            <a:ext cx="3427646" cy="3429000"/>
          </a:xfrm>
        </p:spPr>
        <p:txBody>
          <a:bodyPr/>
          <a:lstStyle>
            <a:lvl1pPr marL="0" indent="0">
              <a:buNone/>
              <a:defRPr/>
            </a:lvl1pPr>
          </a:lstStyle>
          <a:p>
            <a:r>
              <a:rPr lang="en-GB" dirty="0"/>
              <a:t> </a:t>
            </a:r>
          </a:p>
        </p:txBody>
      </p:sp>
      <p:sp>
        <p:nvSpPr>
          <p:cNvPr id="14" name="Picture Placeholder 7"/>
          <p:cNvSpPr>
            <a:spLocks noGrp="1"/>
          </p:cNvSpPr>
          <p:nvPr>
            <p:ph type="pic" sz="quarter" idx="32" hasCustomPrompt="1"/>
          </p:nvPr>
        </p:nvSpPr>
        <p:spPr>
          <a:xfrm>
            <a:off x="5333106" y="3429000"/>
            <a:ext cx="3427646" cy="3427200"/>
          </a:xfrm>
        </p:spPr>
        <p:txBody>
          <a:bodyPr/>
          <a:lstStyle>
            <a:lvl1pPr marL="0" indent="0">
              <a:buNone/>
              <a:defRPr/>
            </a:lvl1pPr>
          </a:lstStyle>
          <a:p>
            <a:r>
              <a:rPr lang="en-GB" dirty="0"/>
              <a:t> </a:t>
            </a:r>
          </a:p>
        </p:txBody>
      </p:sp>
      <p:sp>
        <p:nvSpPr>
          <p:cNvPr id="16" name="Text Placeholder 15"/>
          <p:cNvSpPr>
            <a:spLocks noGrp="1"/>
          </p:cNvSpPr>
          <p:nvPr>
            <p:ph type="body" sz="quarter" idx="33" hasCustomPrompt="1"/>
          </p:nvPr>
        </p:nvSpPr>
        <p:spPr>
          <a:xfrm>
            <a:off x="5333106" y="0"/>
            <a:ext cx="3427646" cy="3427200"/>
          </a:xfrm>
          <a:solidFill>
            <a:schemeClr val="accent4"/>
          </a:solidFill>
        </p:spPr>
        <p:txBody>
          <a:bodyPr lIns="381600" rIns="381600" anchor="ctr" anchorCtr="0"/>
          <a:lstStyle>
            <a:lvl1pPr marL="0" indent="0" algn="ctr">
              <a:buNone/>
              <a:defRPr sz="3600" b="0"/>
            </a:lvl1pPr>
            <a:lvl2pPr marL="266700" indent="0" algn="ctr">
              <a:buNone/>
              <a:defRPr/>
            </a:lvl2pPr>
            <a:lvl3pPr marL="622300" indent="0" algn="ctr">
              <a:buNone/>
              <a:defRPr/>
            </a:lvl3pPr>
            <a:lvl4pPr marL="990600" indent="0" algn="ctr">
              <a:buNone/>
              <a:defRPr/>
            </a:lvl4pPr>
            <a:lvl5pPr marL="1346200" indent="0" algn="ctr">
              <a:buNone/>
              <a:defRPr/>
            </a:lvl5pPr>
          </a:lstStyle>
          <a:p>
            <a:pPr lvl="0"/>
            <a:r>
              <a:rPr lang="en-GB" dirty="0"/>
              <a:t>Click to edit Master text styles</a:t>
            </a:r>
          </a:p>
        </p:txBody>
      </p:sp>
      <p:sp>
        <p:nvSpPr>
          <p:cNvPr id="17" name="Text Placeholder 15"/>
          <p:cNvSpPr>
            <a:spLocks noGrp="1"/>
          </p:cNvSpPr>
          <p:nvPr>
            <p:ph type="body" sz="quarter" idx="34" hasCustomPrompt="1"/>
          </p:nvPr>
        </p:nvSpPr>
        <p:spPr>
          <a:xfrm>
            <a:off x="8764354" y="3429000"/>
            <a:ext cx="3427646" cy="3429000"/>
          </a:xfrm>
          <a:solidFill>
            <a:schemeClr val="accent2"/>
          </a:solidFill>
        </p:spPr>
        <p:txBody>
          <a:bodyPr lIns="381600" rIns="381600" anchor="ctr" anchorCtr="0"/>
          <a:lstStyle>
            <a:lvl1pPr marL="0" indent="0" algn="ctr">
              <a:buNone/>
              <a:defRPr sz="3600" b="0">
                <a:solidFill>
                  <a:schemeClr val="bg1"/>
                </a:solidFill>
              </a:defRPr>
            </a:lvl1pPr>
            <a:lvl2pPr marL="266700" indent="0" algn="ctr">
              <a:buNone/>
              <a:defRPr/>
            </a:lvl2pPr>
            <a:lvl3pPr marL="622300" indent="0" algn="ctr">
              <a:buNone/>
              <a:defRPr/>
            </a:lvl3pPr>
            <a:lvl4pPr marL="990600" indent="0" algn="ctr">
              <a:buNone/>
              <a:defRPr/>
            </a:lvl4pPr>
            <a:lvl5pPr marL="1346200" indent="0" algn="ctr">
              <a:buNone/>
              <a:defRPr/>
            </a:lvl5pPr>
          </a:lstStyle>
          <a:p>
            <a:pPr lvl="0"/>
            <a:r>
              <a:rPr lang="en-GB" dirty="0"/>
              <a:t>Click to edit Master text styles</a:t>
            </a:r>
          </a:p>
        </p:txBody>
      </p:sp>
      <p:sp>
        <p:nvSpPr>
          <p:cNvPr id="2" name="Title 1"/>
          <p:cNvSpPr>
            <a:spLocks noGrp="1"/>
          </p:cNvSpPr>
          <p:nvPr>
            <p:ph type="title"/>
          </p:nvPr>
        </p:nvSpPr>
        <p:spPr>
          <a:xfrm>
            <a:off x="369948" y="4"/>
            <a:ext cx="4962663" cy="1520825"/>
          </a:xfrm>
        </p:spPr>
        <p:txBody>
          <a:bodyPr/>
          <a:lstStyle>
            <a:lvl1pPr>
              <a:defRPr sz="32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F616E844-0DA1-4F1B-91AF-EE4E611491A5}"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8" name="Text Placeholder 7"/>
          <p:cNvSpPr>
            <a:spLocks noGrp="1"/>
          </p:cNvSpPr>
          <p:nvPr>
            <p:ph type="body" sz="quarter" idx="31" hasCustomPrompt="1"/>
          </p:nvPr>
        </p:nvSpPr>
        <p:spPr>
          <a:xfrm>
            <a:off x="369946" y="1901825"/>
            <a:ext cx="4197897" cy="4198938"/>
          </a:xfrm>
        </p:spPr>
        <p:txBody>
          <a:bodyPr/>
          <a:lstStyle>
            <a:lvl1pPr marL="174625" indent="-174625">
              <a:defRPr sz="1800"/>
            </a:lvl1pPr>
            <a:lvl2pPr marL="536575" indent="-269875">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3"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823258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FB0AC586-3CE3-4A3F-AE5C-8775CD4EEA4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0" name="Content Placeholder 9"/>
          <p:cNvSpPr>
            <a:spLocks noGrp="1"/>
          </p:cNvSpPr>
          <p:nvPr>
            <p:ph sz="quarter" idx="13"/>
          </p:nvPr>
        </p:nvSpPr>
        <p:spPr>
          <a:xfrm>
            <a:off x="369936" y="1520825"/>
            <a:ext cx="11450540" cy="4572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7807093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block, image and color blocks, logo on top alt 2">
    <p:spTree>
      <p:nvGrpSpPr>
        <p:cNvPr id="1" name=""/>
        <p:cNvGrpSpPr/>
        <p:nvPr/>
      </p:nvGrpSpPr>
      <p:grpSpPr>
        <a:xfrm>
          <a:off x="0" y="0"/>
          <a:ext cx="0" cy="0"/>
          <a:chOff x="0" y="0"/>
          <a:chExt cx="0" cy="0"/>
        </a:xfrm>
      </p:grpSpPr>
      <p:sp>
        <p:nvSpPr>
          <p:cNvPr id="10" name="Picture Placeholder 7"/>
          <p:cNvSpPr>
            <a:spLocks noGrp="1"/>
          </p:cNvSpPr>
          <p:nvPr>
            <p:ph type="pic" sz="quarter" idx="29" hasCustomPrompt="1"/>
          </p:nvPr>
        </p:nvSpPr>
        <p:spPr>
          <a:xfrm>
            <a:off x="9913006" y="0"/>
            <a:ext cx="2279004" cy="2284051"/>
          </a:xfrm>
        </p:spPr>
        <p:txBody>
          <a:bodyPr/>
          <a:lstStyle>
            <a:lvl1pPr marL="0" indent="0">
              <a:buNone/>
              <a:defRPr/>
            </a:lvl1pPr>
          </a:lstStyle>
          <a:p>
            <a:r>
              <a:rPr lang="en-GB" dirty="0"/>
              <a:t> </a:t>
            </a:r>
          </a:p>
        </p:txBody>
      </p:sp>
      <p:sp>
        <p:nvSpPr>
          <p:cNvPr id="14" name="Picture Placeholder 7"/>
          <p:cNvSpPr>
            <a:spLocks noGrp="1"/>
          </p:cNvSpPr>
          <p:nvPr>
            <p:ph type="pic" sz="quarter" idx="32" hasCustomPrompt="1"/>
          </p:nvPr>
        </p:nvSpPr>
        <p:spPr>
          <a:xfrm>
            <a:off x="9912996" y="2284050"/>
            <a:ext cx="2282745" cy="2289900"/>
          </a:xfrm>
        </p:spPr>
        <p:txBody>
          <a:bodyPr/>
          <a:lstStyle>
            <a:lvl1pPr marL="0" indent="0">
              <a:buNone/>
              <a:defRPr/>
            </a:lvl1pPr>
          </a:lstStyle>
          <a:p>
            <a:r>
              <a:rPr lang="en-GB" dirty="0"/>
              <a:t> </a:t>
            </a:r>
          </a:p>
        </p:txBody>
      </p:sp>
      <p:sp>
        <p:nvSpPr>
          <p:cNvPr id="16" name="Text Placeholder 15"/>
          <p:cNvSpPr>
            <a:spLocks noGrp="1"/>
          </p:cNvSpPr>
          <p:nvPr>
            <p:ph type="body" sz="quarter" idx="33" hasCustomPrompt="1"/>
          </p:nvPr>
        </p:nvSpPr>
        <p:spPr>
          <a:xfrm>
            <a:off x="7622580" y="1"/>
            <a:ext cx="2290416" cy="2291353"/>
          </a:xfrm>
          <a:solidFill>
            <a:schemeClr val="accent4"/>
          </a:solidFill>
        </p:spPr>
        <p:txBody>
          <a:bodyPr lIns="381600" rIns="381600" anchor="ctr" anchorCtr="0"/>
          <a:lstStyle>
            <a:lvl1pPr marL="0" indent="0" algn="ctr">
              <a:buNone/>
              <a:defRPr sz="3600" b="0"/>
            </a:lvl1pPr>
            <a:lvl2pPr marL="266700" indent="0" algn="ctr">
              <a:buNone/>
              <a:defRPr/>
            </a:lvl2pPr>
            <a:lvl3pPr marL="622300" indent="0" algn="ctr">
              <a:buNone/>
              <a:defRPr/>
            </a:lvl3pPr>
            <a:lvl4pPr marL="990600" indent="0" algn="ctr">
              <a:buNone/>
              <a:defRPr/>
            </a:lvl4pPr>
            <a:lvl5pPr marL="1346200" indent="0" algn="ctr">
              <a:buNone/>
              <a:defRPr/>
            </a:lvl5pPr>
          </a:lstStyle>
          <a:p>
            <a:pPr lvl="0"/>
            <a:r>
              <a:rPr lang="en-GB" dirty="0"/>
              <a:t>Click to edit Master text styles</a:t>
            </a:r>
          </a:p>
        </p:txBody>
      </p:sp>
      <p:sp>
        <p:nvSpPr>
          <p:cNvPr id="17" name="Text Placeholder 15"/>
          <p:cNvSpPr>
            <a:spLocks noGrp="1"/>
          </p:cNvSpPr>
          <p:nvPr>
            <p:ph type="body" sz="quarter" idx="34" hasCustomPrompt="1"/>
          </p:nvPr>
        </p:nvSpPr>
        <p:spPr>
          <a:xfrm>
            <a:off x="5357023" y="2284050"/>
            <a:ext cx="4555973" cy="4573950"/>
          </a:xfrm>
          <a:solidFill>
            <a:schemeClr val="accent2"/>
          </a:solidFill>
        </p:spPr>
        <p:txBody>
          <a:bodyPr lIns="381600" rIns="381600" anchor="ctr" anchorCtr="0"/>
          <a:lstStyle>
            <a:lvl1pPr marL="0" indent="0" algn="ctr">
              <a:buNone/>
              <a:defRPr sz="3600" b="0">
                <a:solidFill>
                  <a:schemeClr val="bg1"/>
                </a:solidFill>
              </a:defRPr>
            </a:lvl1pPr>
            <a:lvl2pPr marL="266700" indent="0" algn="ctr">
              <a:buNone/>
              <a:defRPr/>
            </a:lvl2pPr>
            <a:lvl3pPr marL="622300" indent="0" algn="ctr">
              <a:buNone/>
              <a:defRPr/>
            </a:lvl3pPr>
            <a:lvl4pPr marL="990600" indent="0" algn="ctr">
              <a:buNone/>
              <a:defRPr/>
            </a:lvl4pPr>
            <a:lvl5pPr marL="1346200" indent="0" algn="ctr">
              <a:buNone/>
              <a:defRPr/>
            </a:lvl5pPr>
          </a:lstStyle>
          <a:p>
            <a:pPr lvl="0"/>
            <a:r>
              <a:rPr lang="en-GB" dirty="0"/>
              <a:t>Click to edit Master text styles</a:t>
            </a:r>
          </a:p>
        </p:txBody>
      </p:sp>
      <p:sp>
        <p:nvSpPr>
          <p:cNvPr id="2" name="Title 1"/>
          <p:cNvSpPr>
            <a:spLocks noGrp="1"/>
          </p:cNvSpPr>
          <p:nvPr>
            <p:ph type="title"/>
          </p:nvPr>
        </p:nvSpPr>
        <p:spPr>
          <a:xfrm>
            <a:off x="369948" y="4"/>
            <a:ext cx="4962663" cy="1520825"/>
          </a:xfrm>
        </p:spPr>
        <p:txBody>
          <a:bodyPr/>
          <a:lstStyle>
            <a:lvl1pPr>
              <a:defRPr sz="32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696A2475-5E35-4132-9C0B-B84F4AC6D689}"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8" name="Text Placeholder 7"/>
          <p:cNvSpPr>
            <a:spLocks noGrp="1"/>
          </p:cNvSpPr>
          <p:nvPr>
            <p:ph type="body" sz="quarter" idx="31" hasCustomPrompt="1"/>
          </p:nvPr>
        </p:nvSpPr>
        <p:spPr>
          <a:xfrm>
            <a:off x="369946" y="1901825"/>
            <a:ext cx="4197897" cy="4198938"/>
          </a:xfrm>
        </p:spPr>
        <p:txBody>
          <a:bodyPr/>
          <a:lstStyle>
            <a:lvl1pPr marL="174625" indent="-174625">
              <a:defRPr sz="1800"/>
            </a:lvl1pPr>
            <a:lvl2pPr marL="536575" indent="-269875">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3" name="Text Placeholder 15"/>
          <p:cNvSpPr>
            <a:spLocks noGrp="1"/>
          </p:cNvSpPr>
          <p:nvPr>
            <p:ph type="body" sz="quarter" idx="35" hasCustomPrompt="1"/>
          </p:nvPr>
        </p:nvSpPr>
        <p:spPr>
          <a:xfrm>
            <a:off x="9913007" y="4573950"/>
            <a:ext cx="2279004" cy="2284050"/>
          </a:xfrm>
          <a:solidFill>
            <a:schemeClr val="tx1"/>
          </a:solidFill>
        </p:spPr>
        <p:txBody>
          <a:bodyPr lIns="381600" rIns="381600" anchor="ctr" anchorCtr="0"/>
          <a:lstStyle>
            <a:lvl1pPr marL="0" indent="0" algn="ctr">
              <a:buNone/>
              <a:defRPr sz="3600" b="0">
                <a:solidFill>
                  <a:schemeClr val="bg1"/>
                </a:solidFill>
              </a:defRPr>
            </a:lvl1pPr>
            <a:lvl2pPr marL="266700" indent="0" algn="ctr">
              <a:buNone/>
              <a:defRPr/>
            </a:lvl2pPr>
            <a:lvl3pPr marL="622300" indent="0" algn="ctr">
              <a:buNone/>
              <a:defRPr/>
            </a:lvl3pPr>
            <a:lvl4pPr marL="990600" indent="0" algn="ctr">
              <a:buNone/>
              <a:defRPr/>
            </a:lvl4pPr>
            <a:lvl5pPr marL="1346200" indent="0" algn="ctr">
              <a:buNone/>
              <a:defRPr/>
            </a:lvl5pPr>
          </a:lstStyle>
          <a:p>
            <a:pPr lvl="0"/>
            <a:r>
              <a:rPr lang="en-GB" dirty="0"/>
              <a:t>Click to edit Master text styles</a:t>
            </a:r>
          </a:p>
        </p:txBody>
      </p:sp>
      <p:sp>
        <p:nvSpPr>
          <p:cNvPr id="15"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42023807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ext block, image and color blocks, logo on top alt 1">
    <p:spTree>
      <p:nvGrpSpPr>
        <p:cNvPr id="1" name=""/>
        <p:cNvGrpSpPr/>
        <p:nvPr/>
      </p:nvGrpSpPr>
      <p:grpSpPr>
        <a:xfrm>
          <a:off x="0" y="0"/>
          <a:ext cx="0" cy="0"/>
          <a:chOff x="0" y="0"/>
          <a:chExt cx="0" cy="0"/>
        </a:xfrm>
      </p:grpSpPr>
      <p:sp>
        <p:nvSpPr>
          <p:cNvPr id="10" name="Picture Placeholder 7"/>
          <p:cNvSpPr>
            <a:spLocks noGrp="1"/>
          </p:cNvSpPr>
          <p:nvPr>
            <p:ph type="pic" sz="quarter" idx="29" hasCustomPrompt="1"/>
          </p:nvPr>
        </p:nvSpPr>
        <p:spPr>
          <a:xfrm>
            <a:off x="5332601" y="0"/>
            <a:ext cx="6859399" cy="3429000"/>
          </a:xfrm>
        </p:spPr>
        <p:txBody>
          <a:bodyPr/>
          <a:lstStyle>
            <a:lvl1pPr marL="0" indent="0">
              <a:buNone/>
              <a:defRPr/>
            </a:lvl1pPr>
          </a:lstStyle>
          <a:p>
            <a:r>
              <a:rPr lang="en-GB" dirty="0"/>
              <a:t> </a:t>
            </a:r>
          </a:p>
        </p:txBody>
      </p:sp>
      <p:sp>
        <p:nvSpPr>
          <p:cNvPr id="17" name="Text Placeholder 15"/>
          <p:cNvSpPr>
            <a:spLocks noGrp="1"/>
          </p:cNvSpPr>
          <p:nvPr>
            <p:ph type="body" sz="quarter" idx="34" hasCustomPrompt="1"/>
          </p:nvPr>
        </p:nvSpPr>
        <p:spPr>
          <a:xfrm>
            <a:off x="8764354" y="3429000"/>
            <a:ext cx="3427646" cy="3429000"/>
          </a:xfrm>
          <a:solidFill>
            <a:schemeClr val="accent3"/>
          </a:solidFill>
        </p:spPr>
        <p:txBody>
          <a:bodyPr lIns="381600" rIns="381600" anchor="ctr" anchorCtr="0"/>
          <a:lstStyle>
            <a:lvl1pPr marL="0" indent="0" algn="ctr">
              <a:buNone/>
              <a:defRPr sz="3600" b="0">
                <a:solidFill>
                  <a:schemeClr val="bg1"/>
                </a:solidFill>
              </a:defRPr>
            </a:lvl1pPr>
            <a:lvl2pPr marL="266700" indent="0" algn="ctr">
              <a:buNone/>
              <a:defRPr/>
            </a:lvl2pPr>
            <a:lvl3pPr marL="622300" indent="0" algn="ctr">
              <a:buNone/>
              <a:defRPr/>
            </a:lvl3pPr>
            <a:lvl4pPr marL="990600" indent="0" algn="ctr">
              <a:buNone/>
              <a:defRPr/>
            </a:lvl4pPr>
            <a:lvl5pPr marL="1346200" indent="0" algn="ctr">
              <a:buNone/>
              <a:defRPr/>
            </a:lvl5pPr>
          </a:lstStyle>
          <a:p>
            <a:pPr lvl="0"/>
            <a:r>
              <a:rPr lang="en-GB" dirty="0"/>
              <a:t>Click to edit Master text styles</a:t>
            </a:r>
          </a:p>
        </p:txBody>
      </p:sp>
      <p:sp>
        <p:nvSpPr>
          <p:cNvPr id="2" name="Title 1"/>
          <p:cNvSpPr>
            <a:spLocks noGrp="1"/>
          </p:cNvSpPr>
          <p:nvPr>
            <p:ph type="title"/>
          </p:nvPr>
        </p:nvSpPr>
        <p:spPr>
          <a:xfrm>
            <a:off x="369948" y="4"/>
            <a:ext cx="4962663" cy="1520825"/>
          </a:xfrm>
        </p:spPr>
        <p:txBody>
          <a:bodyPr/>
          <a:lstStyle>
            <a:lvl1pPr>
              <a:defRPr sz="32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3ECC7CAE-CDA4-477C-ADFA-3A04964392C3}"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8" name="Text Placeholder 7"/>
          <p:cNvSpPr>
            <a:spLocks noGrp="1"/>
          </p:cNvSpPr>
          <p:nvPr>
            <p:ph type="body" sz="quarter" idx="31" hasCustomPrompt="1"/>
          </p:nvPr>
        </p:nvSpPr>
        <p:spPr>
          <a:xfrm>
            <a:off x="369946" y="1901825"/>
            <a:ext cx="4197897" cy="4198938"/>
          </a:xfrm>
        </p:spPr>
        <p:txBody>
          <a:bodyPr/>
          <a:lstStyle>
            <a:lvl1pPr marL="174625" indent="-174625">
              <a:defRPr sz="1800"/>
            </a:lvl1pPr>
            <a:lvl2pPr marL="536575" indent="-269875">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1"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23903907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ree text blocks, image to right, color space lower right, logo on top">
    <p:spTree>
      <p:nvGrpSpPr>
        <p:cNvPr id="1" name=""/>
        <p:cNvGrpSpPr/>
        <p:nvPr/>
      </p:nvGrpSpPr>
      <p:grpSpPr>
        <a:xfrm>
          <a:off x="0" y="0"/>
          <a:ext cx="0" cy="0"/>
          <a:chOff x="0" y="0"/>
          <a:chExt cx="0" cy="0"/>
        </a:xfrm>
      </p:grpSpPr>
      <p:sp>
        <p:nvSpPr>
          <p:cNvPr id="14" name="Text Placeholder 13"/>
          <p:cNvSpPr>
            <a:spLocks noGrp="1"/>
          </p:cNvSpPr>
          <p:nvPr>
            <p:ph type="body" sz="quarter" idx="34" hasCustomPrompt="1"/>
          </p:nvPr>
        </p:nvSpPr>
        <p:spPr>
          <a:xfrm>
            <a:off x="6858903" y="3429000"/>
            <a:ext cx="5333107" cy="3429000"/>
          </a:xfrm>
          <a:solidFill>
            <a:schemeClr val="tx1"/>
          </a:solidFill>
        </p:spPr>
        <p:txBody>
          <a:bodyPr/>
          <a:lstStyle>
            <a:lvl1pPr marL="0" indent="0">
              <a:buNone/>
              <a:defRPr/>
            </a:lvl1pPr>
            <a:lvl2pPr marL="266700" indent="0">
              <a:buNone/>
              <a:defRPr/>
            </a:lvl2pPr>
            <a:lvl3pPr marL="622300" indent="0">
              <a:buNone/>
              <a:defRPr/>
            </a:lvl3pPr>
            <a:lvl4pPr marL="990600" indent="0">
              <a:buNone/>
              <a:defRPr/>
            </a:lvl4pPr>
            <a:lvl5pPr marL="1346200" indent="0">
              <a:buNone/>
              <a:defRPr/>
            </a:lvl5pPr>
          </a:lstStyle>
          <a:p>
            <a:pPr lvl="0"/>
            <a:r>
              <a:rPr lang="en-GB" dirty="0"/>
              <a:t> </a:t>
            </a:r>
          </a:p>
        </p:txBody>
      </p:sp>
      <p:sp>
        <p:nvSpPr>
          <p:cNvPr id="13" name="Picture Placeholder 7"/>
          <p:cNvSpPr>
            <a:spLocks noGrp="1"/>
          </p:cNvSpPr>
          <p:nvPr>
            <p:ph type="pic" sz="quarter" idx="29" hasCustomPrompt="1"/>
          </p:nvPr>
        </p:nvSpPr>
        <p:spPr>
          <a:xfrm>
            <a:off x="6859400" y="0"/>
            <a:ext cx="5332600" cy="3429000"/>
          </a:xfrm>
        </p:spPr>
        <p:txBody>
          <a:bodyPr/>
          <a:lstStyle>
            <a:lvl1pPr marL="0" indent="0">
              <a:buNone/>
              <a:defRPr/>
            </a:lvl1pPr>
          </a:lstStyle>
          <a:p>
            <a:r>
              <a:rPr lang="en-GB" dirty="0"/>
              <a:t> </a:t>
            </a:r>
          </a:p>
        </p:txBody>
      </p:sp>
      <p:sp>
        <p:nvSpPr>
          <p:cNvPr id="2" name="Title 1"/>
          <p:cNvSpPr>
            <a:spLocks noGrp="1"/>
          </p:cNvSpPr>
          <p:nvPr>
            <p:ph type="title"/>
          </p:nvPr>
        </p:nvSpPr>
        <p:spPr>
          <a:xfrm>
            <a:off x="369937" y="4"/>
            <a:ext cx="6488956" cy="1520825"/>
          </a:xfrm>
        </p:spPr>
        <p:txBody>
          <a:bodyPr/>
          <a:lstStyle>
            <a:lvl1pPr>
              <a:defRPr sz="32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1589DE65-0D0C-499E-B784-D48022646D3A}"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8" name="Text Placeholder 7"/>
          <p:cNvSpPr>
            <a:spLocks noGrp="1"/>
          </p:cNvSpPr>
          <p:nvPr>
            <p:ph type="body" sz="quarter" idx="31" hasCustomPrompt="1"/>
          </p:nvPr>
        </p:nvSpPr>
        <p:spPr>
          <a:xfrm>
            <a:off x="369946" y="1901825"/>
            <a:ext cx="2669616" cy="4198938"/>
          </a:xfrm>
        </p:spPr>
        <p:txBody>
          <a:bodyPr/>
          <a:lstStyle>
            <a:lvl1pPr marL="174625" indent="-174625">
              <a:defRPr sz="1800"/>
            </a:lvl1pPr>
            <a:lvl2pPr marL="536575" indent="-269875">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1" name="Text Placeholder 7"/>
          <p:cNvSpPr>
            <a:spLocks noGrp="1"/>
          </p:cNvSpPr>
          <p:nvPr>
            <p:ph type="body" sz="quarter" idx="32" hasCustomPrompt="1"/>
          </p:nvPr>
        </p:nvSpPr>
        <p:spPr>
          <a:xfrm>
            <a:off x="3429447" y="1901825"/>
            <a:ext cx="2669616" cy="41989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US" sz="1800" smtClean="0"/>
            </a:lvl1pPr>
            <a:lvl2pPr>
              <a:defRPr lang="en-US" sz="1800" smtClean="0"/>
            </a:lvl2pPr>
          </a:lstStyle>
          <a:p>
            <a:pPr marL="174625" lvl="0" indent="-174625"/>
            <a:r>
              <a:rPr lang="en-GB" dirty="0"/>
              <a:t>Click to edit Master text styles</a:t>
            </a:r>
          </a:p>
          <a:p>
            <a:pPr marL="174625" lvl="1" indent="-174625"/>
            <a:r>
              <a:rPr lang="en-GB" dirty="0"/>
              <a:t>Second level</a:t>
            </a:r>
          </a:p>
        </p:txBody>
      </p:sp>
      <p:sp>
        <p:nvSpPr>
          <p:cNvPr id="12" name="Text Placeholder 7"/>
          <p:cNvSpPr>
            <a:spLocks noGrp="1"/>
          </p:cNvSpPr>
          <p:nvPr>
            <p:ph type="body" sz="quarter" idx="33" hasCustomPrompt="1"/>
          </p:nvPr>
        </p:nvSpPr>
        <p:spPr>
          <a:xfrm>
            <a:off x="7279268" y="3429000"/>
            <a:ext cx="4541458" cy="26717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0" rIns="0" bIns="0" numCol="1" anchor="t" anchorCtr="0" compatLnSpc="1">
            <a:prstTxWarp prst="textNoShape">
              <a:avLst/>
            </a:prstTxWarp>
          </a:bodyPr>
          <a:lstStyle>
            <a:lvl1pPr>
              <a:defRPr lang="en-US" sz="1800" dirty="0" smtClean="0">
                <a:solidFill>
                  <a:schemeClr val="bg1"/>
                </a:solidFill>
              </a:defRPr>
            </a:lvl1pPr>
            <a:lvl2pPr>
              <a:defRPr lang="en-US" sz="1800" dirty="0" smtClean="0">
                <a:solidFill>
                  <a:schemeClr val="bg1"/>
                </a:solidFill>
              </a:defRPr>
            </a:lvl2pPr>
          </a:lstStyle>
          <a:p>
            <a:pPr marL="174625" lvl="0" indent="-174625"/>
            <a:r>
              <a:rPr lang="en-GB" dirty="0"/>
              <a:t>Click to edit Master text styles</a:t>
            </a:r>
          </a:p>
          <a:p>
            <a:pPr marL="174625" lvl="1" indent="-174625"/>
            <a:r>
              <a:rPr lang="en-GB" dirty="0"/>
              <a:t>Second level</a:t>
            </a:r>
          </a:p>
        </p:txBody>
      </p:sp>
      <p:sp>
        <p:nvSpPr>
          <p:cNvPr id="15"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11791369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PhAnim="0"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966" y="1592"/>
          <a:ext cx="1953" cy="1587"/>
        </p:xfrm>
        <a:graphic>
          <a:graphicData uri="http://schemas.openxmlformats.org/presentationml/2006/ole">
            <mc:AlternateContent xmlns:mc="http://schemas.openxmlformats.org/markup-compatibility/2006">
              <mc:Choice xmlns:v="urn:schemas-microsoft-com:vml" Requires="v">
                <p:oleObj spid="_x0000_s1061" name="think-cell Slide" r:id="rId4" imgW="216" imgH="216" progId="TCLayout.ActiveDocument.1">
                  <p:embed/>
                </p:oleObj>
              </mc:Choice>
              <mc:Fallback>
                <p:oleObj name="think-cell Slide" r:id="rId4" imgW="216" imgH="216" progId="TCLayout.ActiveDocument.1">
                  <p:embed/>
                  <p:pic>
                    <p:nvPicPr>
                      <p:cNvPr id="3" name="Object 2" hidden="1"/>
                      <p:cNvPicPr/>
                      <p:nvPr/>
                    </p:nvPicPr>
                    <p:blipFill>
                      <a:blip r:embed="rId5"/>
                      <a:stretch>
                        <a:fillRect/>
                      </a:stretch>
                    </p:blipFill>
                    <p:spPr>
                      <a:xfrm>
                        <a:off x="1966" y="1592"/>
                        <a:ext cx="1953"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a:lvl1pPr>
          </a:lstStyle>
          <a:p>
            <a:r>
              <a:rPr lang="en-GB" noProof="0" dirty="0"/>
              <a:t>Click to write your title here</a:t>
            </a:r>
            <a:br>
              <a:rPr lang="en-GB" noProof="0" dirty="0"/>
            </a:br>
            <a:r>
              <a:rPr lang="en-GB" noProof="0" dirty="0"/>
              <a:t>Max. 2 lines</a:t>
            </a:r>
          </a:p>
        </p:txBody>
      </p:sp>
      <p:sp>
        <p:nvSpPr>
          <p:cNvPr id="4" name="Footer Placeholder 3"/>
          <p:cNvSpPr>
            <a:spLocks noGrp="1"/>
          </p:cNvSpPr>
          <p:nvPr>
            <p:ph type="ftr" sz="quarter" idx="11"/>
          </p:nvPr>
        </p:nvSpPr>
        <p:spPr/>
        <p:txBody>
          <a:bodyPr/>
          <a:lstStyle/>
          <a:p>
            <a:endParaRPr lang="en-GB" dirty="0">
              <a:solidFill>
                <a:prstClr val="black"/>
              </a:solidFill>
            </a:endParaRPr>
          </a:p>
        </p:txBody>
      </p:sp>
    </p:spTree>
    <p:extLst>
      <p:ext uri="{BB962C8B-B14F-4D97-AF65-F5344CB8AC3E}">
        <p14:creationId xmlns:p14="http://schemas.microsoft.com/office/powerpoint/2010/main" val="281296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2118" y="1592"/>
          <a:ext cx="2116" cy="1587"/>
        </p:xfrm>
        <a:graphic>
          <a:graphicData uri="http://schemas.openxmlformats.org/presentationml/2006/ole">
            <mc:AlternateContent xmlns:mc="http://schemas.openxmlformats.org/markup-compatibility/2006">
              <mc:Choice xmlns:v="urn:schemas-microsoft-com:vml" Requires="v">
                <p:oleObj spid="_x0000_s2085"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8" y="1592"/>
                        <a:ext cx="2116" cy="1587"/>
                      </a:xfrm>
                      <a:prstGeom prst="rect">
                        <a:avLst/>
                      </a:prstGeom>
                    </p:spPr>
                  </p:pic>
                </p:oleObj>
              </mc:Fallback>
            </mc:AlternateContent>
          </a:graphicData>
        </a:graphic>
      </p:graphicFrame>
      <p:sp>
        <p:nvSpPr>
          <p:cNvPr id="7" name="Title Placeholder 1"/>
          <p:cNvSpPr>
            <a:spLocks noGrp="1"/>
          </p:cNvSpPr>
          <p:nvPr>
            <p:ph type="title"/>
          </p:nvPr>
        </p:nvSpPr>
        <p:spPr bwMode="auto">
          <a:xfrm>
            <a:off x="814916" y="188640"/>
            <a:ext cx="10852800" cy="9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t" anchorCtr="0" compatLnSpc="1">
            <a:prstTxWarp prst="textNoShape">
              <a:avLst/>
            </a:prstTxWarp>
          </a:bodyPr>
          <a:lstStyle/>
          <a:p>
            <a:pPr lvl="0"/>
            <a:r>
              <a:rPr lang="en-GB" dirty="0"/>
              <a:t>Click to edit Master title style</a:t>
            </a:r>
          </a:p>
        </p:txBody>
      </p:sp>
      <p:sp>
        <p:nvSpPr>
          <p:cNvPr id="9" name="Content Placeholder 2"/>
          <p:cNvSpPr>
            <a:spLocks noGrp="1"/>
          </p:cNvSpPr>
          <p:nvPr>
            <p:ph sz="quarter" idx="13" hasCustomPrompt="1"/>
          </p:nvPr>
        </p:nvSpPr>
        <p:spPr>
          <a:xfrm>
            <a:off x="814928" y="1268412"/>
            <a:ext cx="10564800" cy="4824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Date Placeholder 1"/>
          <p:cNvSpPr>
            <a:spLocks noGrp="1"/>
          </p:cNvSpPr>
          <p:nvPr>
            <p:ph type="dt" sz="half" idx="14"/>
          </p:nvPr>
        </p:nvSpPr>
        <p:spPr/>
        <p:txBody>
          <a:bodyPr/>
          <a:lstStyle/>
          <a:p>
            <a:fld id="{4C9263DA-CFAE-4522-A19D-B9D89549DB2C}" type="datetime1">
              <a:rPr lang="en-GB">
                <a:solidFill>
                  <a:prstClr val="black"/>
                </a:solidFill>
              </a:rPr>
              <a:pPr/>
              <a:t>09/05/2019</a:t>
            </a:fld>
            <a:endParaRPr lang="en-GB" dirty="0">
              <a:solidFill>
                <a:prstClr val="black"/>
              </a:solidFill>
            </a:endParaRPr>
          </a:p>
        </p:txBody>
      </p:sp>
      <p:sp>
        <p:nvSpPr>
          <p:cNvPr id="3" name="Footer Placeholder 2"/>
          <p:cNvSpPr>
            <a:spLocks noGrp="1"/>
          </p:cNvSpPr>
          <p:nvPr>
            <p:ph type="ftr" sz="quarter" idx="15"/>
          </p:nvPr>
        </p:nvSpPr>
        <p:spPr/>
        <p:txBody>
          <a:bodyPr/>
          <a:lstStyle/>
          <a:p>
            <a:endParaRPr lang="en-GB" dirty="0">
              <a:solidFill>
                <a:prstClr val="black"/>
              </a:solidFill>
            </a:endParaRPr>
          </a:p>
        </p:txBody>
      </p:sp>
      <p:sp>
        <p:nvSpPr>
          <p:cNvPr id="5" name="Slide Number Placeholder 4"/>
          <p:cNvSpPr>
            <a:spLocks noGrp="1"/>
          </p:cNvSpPr>
          <p:nvPr>
            <p:ph type="sldNum" sz="quarter" idx="16"/>
          </p:nvPr>
        </p:nvSpPr>
        <p:spPr/>
        <p:txBody>
          <a:bodyPr/>
          <a:lstStyle/>
          <a:p>
            <a:pPr>
              <a:defRPr/>
            </a:pPr>
            <a:fld id="{FC9D3497-C10C-4987-82B8-4E2642DC215D}"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2400320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horizontal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FB0AC586-3CE3-4A3F-AE5C-8775CD4EEA4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0" name="Content Placeholder 9"/>
          <p:cNvSpPr>
            <a:spLocks noGrp="1"/>
          </p:cNvSpPr>
          <p:nvPr>
            <p:ph sz="quarter" idx="13"/>
          </p:nvPr>
        </p:nvSpPr>
        <p:spPr>
          <a:xfrm>
            <a:off x="369936" y="1520826"/>
            <a:ext cx="11450540" cy="2099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9"/>
          <p:cNvSpPr>
            <a:spLocks noGrp="1"/>
          </p:cNvSpPr>
          <p:nvPr>
            <p:ph sz="quarter" idx="14"/>
          </p:nvPr>
        </p:nvSpPr>
        <p:spPr>
          <a:xfrm>
            <a:off x="369936" y="3983880"/>
            <a:ext cx="11450540" cy="2099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147573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horizonta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FB0AC586-3CE3-4A3F-AE5C-8775CD4EEA4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0" name="Content Placeholder 9"/>
          <p:cNvSpPr>
            <a:spLocks noGrp="1"/>
          </p:cNvSpPr>
          <p:nvPr>
            <p:ph sz="quarter" idx="13"/>
          </p:nvPr>
        </p:nvSpPr>
        <p:spPr>
          <a:xfrm>
            <a:off x="369936" y="1520828"/>
            <a:ext cx="11450540" cy="129753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Content Placeholder 9"/>
          <p:cNvSpPr>
            <a:spLocks noGrp="1"/>
          </p:cNvSpPr>
          <p:nvPr>
            <p:ph sz="quarter" idx="14"/>
          </p:nvPr>
        </p:nvSpPr>
        <p:spPr>
          <a:xfrm>
            <a:off x="369936" y="3162030"/>
            <a:ext cx="11450540" cy="129753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Content Placeholder 9"/>
          <p:cNvSpPr>
            <a:spLocks noGrp="1"/>
          </p:cNvSpPr>
          <p:nvPr>
            <p:ph sz="quarter" idx="15"/>
          </p:nvPr>
        </p:nvSpPr>
        <p:spPr>
          <a:xfrm>
            <a:off x="369936" y="4803231"/>
            <a:ext cx="11450540" cy="129753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152180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369939" y="3"/>
            <a:ext cx="10305802" cy="1139825"/>
          </a:xfrm>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B7CCE6E6-B799-477D-A8D2-F6732FFE8F4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7" name="Text Placeholder 6"/>
          <p:cNvSpPr>
            <a:spLocks noGrp="1"/>
          </p:cNvSpPr>
          <p:nvPr>
            <p:ph type="body" sz="quarter" idx="13"/>
          </p:nvPr>
        </p:nvSpPr>
        <p:spPr>
          <a:xfrm>
            <a:off x="369936" y="1520825"/>
            <a:ext cx="8778430" cy="45799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289364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text,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6B2846C0-6C3B-446A-9CAE-C562131D7DA7}"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7" name="Text Placeholder 6"/>
          <p:cNvSpPr>
            <a:spLocks noGrp="1"/>
          </p:cNvSpPr>
          <p:nvPr>
            <p:ph type="body" sz="quarter" idx="13"/>
          </p:nvPr>
        </p:nvSpPr>
        <p:spPr>
          <a:xfrm>
            <a:off x="369936" y="1901825"/>
            <a:ext cx="5535215"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4"/>
          </p:nvPr>
        </p:nvSpPr>
        <p:spPr>
          <a:xfrm>
            <a:off x="6248682" y="1901825"/>
            <a:ext cx="5571797"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631257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lor textblock,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7D527FB1-F785-43B9-8197-7BF704099FE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7" name="Text Placeholder 6"/>
          <p:cNvSpPr>
            <a:spLocks noGrp="1"/>
          </p:cNvSpPr>
          <p:nvPr>
            <p:ph type="body" sz="quarter" idx="13"/>
          </p:nvPr>
        </p:nvSpPr>
        <p:spPr>
          <a:xfrm>
            <a:off x="369936" y="1901825"/>
            <a:ext cx="5535215" cy="4198938"/>
          </a:xfrm>
          <a:solidFill>
            <a:schemeClr val="accent5"/>
          </a:solidFill>
        </p:spPr>
        <p:txBody>
          <a:bodyPr lIns="72000" tIns="72000" rIns="72000" bIns="7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4"/>
          </p:nvPr>
        </p:nvSpPr>
        <p:spPr>
          <a:xfrm>
            <a:off x="6248682" y="1901825"/>
            <a:ext cx="5571797" cy="41989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40473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quare text, long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90CD97B8-4735-433F-971B-7D5076B1474A}"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7" name="Text Placeholder 6"/>
          <p:cNvSpPr>
            <a:spLocks noGrp="1"/>
          </p:cNvSpPr>
          <p:nvPr>
            <p:ph type="body" sz="quarter" idx="13"/>
          </p:nvPr>
        </p:nvSpPr>
        <p:spPr>
          <a:xfrm>
            <a:off x="369937" y="1901825"/>
            <a:ext cx="4197897"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4"/>
          </p:nvPr>
        </p:nvSpPr>
        <p:spPr>
          <a:xfrm>
            <a:off x="4952218" y="1901825"/>
            <a:ext cx="6868260"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557361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quare color textblock, long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F75017AF-C08C-4ACD-A00D-9F8FD8AD847A}"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7" name="Text Placeholder 6"/>
          <p:cNvSpPr>
            <a:spLocks noGrp="1"/>
          </p:cNvSpPr>
          <p:nvPr>
            <p:ph type="body" sz="quarter" idx="13"/>
          </p:nvPr>
        </p:nvSpPr>
        <p:spPr>
          <a:xfrm>
            <a:off x="369937" y="1901825"/>
            <a:ext cx="4197897" cy="4191000"/>
          </a:xfrm>
          <a:solidFill>
            <a:srgbClr val="FFC500"/>
          </a:solidFill>
        </p:spPr>
        <p:txBody>
          <a:bodyPr lIns="72000" tIns="72000" rIns="72000" bIns="72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4"/>
          </p:nvPr>
        </p:nvSpPr>
        <p:spPr>
          <a:xfrm>
            <a:off x="4952218" y="1901825"/>
            <a:ext cx="6868260"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370188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ntent, on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83D9089E-7B54-45EB-A653-BCBA4A4A478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7" name="Text Placeholder 6"/>
          <p:cNvSpPr>
            <a:spLocks noGrp="1"/>
          </p:cNvSpPr>
          <p:nvPr>
            <p:ph type="body" sz="quarter" idx="13"/>
          </p:nvPr>
        </p:nvSpPr>
        <p:spPr>
          <a:xfrm>
            <a:off x="6267322" y="1901825"/>
            <a:ext cx="5535215"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4"/>
          </p:nvPr>
        </p:nvSpPr>
        <p:spPr>
          <a:xfrm>
            <a:off x="369936" y="1901825"/>
            <a:ext cx="5571797"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976182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color background">
    <p:spTree>
      <p:nvGrpSpPr>
        <p:cNvPr id="1" name=""/>
        <p:cNvGrpSpPr/>
        <p:nvPr/>
      </p:nvGrpSpPr>
      <p:grpSpPr>
        <a:xfrm>
          <a:off x="0" y="0"/>
          <a:ext cx="0" cy="0"/>
          <a:chOff x="0" y="0"/>
          <a:chExt cx="0" cy="0"/>
        </a:xfrm>
      </p:grpSpPr>
      <p:sp>
        <p:nvSpPr>
          <p:cNvPr id="13" name="Text Placeholder 13"/>
          <p:cNvSpPr>
            <a:spLocks noGrp="1"/>
          </p:cNvSpPr>
          <p:nvPr>
            <p:ph type="body" sz="quarter" idx="34" hasCustomPrompt="1"/>
          </p:nvPr>
        </p:nvSpPr>
        <p:spPr>
          <a:xfrm>
            <a:off x="2" y="0"/>
            <a:ext cx="12192000" cy="6858000"/>
          </a:xfrm>
          <a:solidFill>
            <a:srgbClr val="0092E1"/>
          </a:solidFill>
        </p:spPr>
        <p:txBody>
          <a:bodyPr/>
          <a:lstStyle>
            <a:lvl1pPr marL="0" indent="0">
              <a:buNone/>
              <a:defRPr/>
            </a:lvl1pPr>
            <a:lvl2pPr marL="266673" indent="0">
              <a:buNone/>
              <a:defRPr/>
            </a:lvl2pPr>
            <a:lvl3pPr marL="622238" indent="0">
              <a:buNone/>
              <a:defRPr/>
            </a:lvl3pPr>
            <a:lvl4pPr marL="990501" indent="0">
              <a:buNone/>
              <a:defRPr/>
            </a:lvl4pPr>
            <a:lvl5pPr marL="1346065" indent="0">
              <a:buNone/>
              <a:defRPr/>
            </a:lvl5pPr>
          </a:lstStyle>
          <a:p>
            <a:pPr lvl="0"/>
            <a:r>
              <a:rPr lang="en-GB" dirty="0"/>
              <a:t> </a:t>
            </a:r>
          </a:p>
        </p:txBody>
      </p:sp>
      <p:sp>
        <p:nvSpPr>
          <p:cNvPr id="2" name="Title 1"/>
          <p:cNvSpPr>
            <a:spLocks noGrp="1"/>
          </p:cNvSpPr>
          <p:nvPr>
            <p:ph type="ctrTitle"/>
          </p:nvPr>
        </p:nvSpPr>
        <p:spPr>
          <a:xfrm>
            <a:off x="369939" y="1520826"/>
            <a:ext cx="10300690" cy="761386"/>
          </a:xfrm>
        </p:spPr>
        <p:txBody>
          <a:bodyPr tIns="0" anchor="ctr" anchorCtr="0"/>
          <a:lstStyle>
            <a:lvl1pPr>
              <a:defRPr sz="5999">
                <a:solidFill>
                  <a:schemeClr val="bg1"/>
                </a:solidFill>
              </a:defRPr>
            </a:lvl1pPr>
          </a:lstStyle>
          <a:p>
            <a:r>
              <a:rPr lang="en-GB" dirty="0"/>
              <a:t>Click to edit Master title style</a:t>
            </a:r>
          </a:p>
        </p:txBody>
      </p:sp>
      <p:sp>
        <p:nvSpPr>
          <p:cNvPr id="3" name="Subtitle 2"/>
          <p:cNvSpPr>
            <a:spLocks noGrp="1"/>
          </p:cNvSpPr>
          <p:nvPr>
            <p:ph type="subTitle" idx="1"/>
          </p:nvPr>
        </p:nvSpPr>
        <p:spPr>
          <a:xfrm>
            <a:off x="369936" y="2295694"/>
            <a:ext cx="11450540" cy="744365"/>
          </a:xfrm>
        </p:spPr>
        <p:txBody>
          <a:bodyPr anchor="ctr" anchorCtr="0"/>
          <a:lstStyle>
            <a:lvl1pPr marL="0" indent="0" algn="l">
              <a:buNone/>
              <a:defRPr sz="5999">
                <a:solidFill>
                  <a:schemeClr val="bg1"/>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GB" dirty="0"/>
              <a:t>Click to edit Master subtitle style</a:t>
            </a:r>
          </a:p>
        </p:txBody>
      </p:sp>
      <p:sp>
        <p:nvSpPr>
          <p:cNvPr id="4" name="Date Placeholder 3"/>
          <p:cNvSpPr>
            <a:spLocks noGrp="1"/>
          </p:cNvSpPr>
          <p:nvPr>
            <p:ph type="dt" sz="half" idx="10"/>
          </p:nvPr>
        </p:nvSpPr>
        <p:spPr>
          <a:xfrm>
            <a:off x="1514674" y="357253"/>
            <a:ext cx="1144736" cy="381600"/>
          </a:xfrm>
        </p:spPr>
        <p:txBody>
          <a:bodyPr anchor="t" anchorCtr="0"/>
          <a:lstStyle>
            <a:lvl1pPr>
              <a:defRPr sz="1600">
                <a:solidFill>
                  <a:schemeClr val="bg1"/>
                </a:solidFill>
              </a:defRPr>
            </a:lvl1pPr>
          </a:lstStyle>
          <a:p>
            <a:fld id="{79BFB3BE-C661-4A3F-ABAD-D16383FFD069}" type="datetime1">
              <a:rPr lang="en-GB" smtClean="0">
                <a:solidFill>
                  <a:prstClr val="white"/>
                </a:solidFill>
              </a:rPr>
              <a:pPr/>
              <a:t>09/05/2019</a:t>
            </a:fld>
            <a:endParaRPr lang="en-GB" dirty="0">
              <a:solidFill>
                <a:prstClr val="white"/>
              </a:solidFill>
            </a:endParaRPr>
          </a:p>
        </p:txBody>
      </p:sp>
      <p:sp>
        <p:nvSpPr>
          <p:cNvPr id="5" name="Footer Placeholder 4"/>
          <p:cNvSpPr>
            <a:spLocks noGrp="1"/>
          </p:cNvSpPr>
          <p:nvPr>
            <p:ph type="ftr" sz="quarter" idx="11"/>
          </p:nvPr>
        </p:nvSpPr>
        <p:spPr>
          <a:xfrm>
            <a:off x="1514674" y="6092226"/>
            <a:ext cx="3550025" cy="381600"/>
          </a:xfrm>
        </p:spPr>
        <p:txBody>
          <a:bodyPr/>
          <a:lstStyle>
            <a:lvl1pPr>
              <a:defRPr sz="1600">
                <a:solidFill>
                  <a:schemeClr val="bg1"/>
                </a:solidFill>
              </a:defRPr>
            </a:lvl1pPr>
          </a:lstStyle>
          <a:p>
            <a:r>
              <a:rPr lang="en-GB" dirty="0">
                <a:solidFill>
                  <a:prstClr val="white"/>
                </a:solidFill>
              </a:rPr>
              <a:t>SEB PowerPoint Template 2017</a:t>
            </a:r>
          </a:p>
        </p:txBody>
      </p:sp>
      <p:sp>
        <p:nvSpPr>
          <p:cNvPr id="6" name="Slide Number Placeholder 5"/>
          <p:cNvSpPr>
            <a:spLocks noGrp="1"/>
          </p:cNvSpPr>
          <p:nvPr>
            <p:ph type="sldNum" sz="quarter" idx="12"/>
          </p:nvPr>
        </p:nvSpPr>
        <p:spPr/>
        <p:txBody>
          <a:bodyPr/>
          <a:lstStyle>
            <a:lvl1pPr algn="r">
              <a:defRPr sz="1600">
                <a:solidFill>
                  <a:schemeClr val="bg1"/>
                </a:solidFill>
              </a:defRPr>
            </a:lvl1pPr>
          </a:lstStyle>
          <a:p>
            <a:fld id="{F809B13A-3730-413D-9F0B-C01FC49F235B}" type="slidenum">
              <a:rPr lang="en-GB" smtClean="0">
                <a:solidFill>
                  <a:prstClr val="white"/>
                </a:solidFill>
              </a:rPr>
              <a:pPr/>
              <a:t>‹#›</a:t>
            </a:fld>
            <a:endParaRPr lang="en-GB" dirty="0">
              <a:solidFill>
                <a:prstClr val="white"/>
              </a:solidFill>
            </a:endParaRPr>
          </a:p>
        </p:txBody>
      </p:sp>
      <p:sp>
        <p:nvSpPr>
          <p:cNvPr id="14" name="Text Placeholder 31"/>
          <p:cNvSpPr>
            <a:spLocks noGrp="1"/>
          </p:cNvSpPr>
          <p:nvPr>
            <p:ph type="body" sz="quarter" idx="30" hasCustomPrompt="1"/>
          </p:nvPr>
        </p:nvSpPr>
        <p:spPr>
          <a:xfrm>
            <a:off x="10670977" y="-1"/>
            <a:ext cx="1521024" cy="1520826"/>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166095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no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83D9089E-7B54-45EB-A653-BCBA4A4A478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9" name="Content Placeholder 8"/>
          <p:cNvSpPr>
            <a:spLocks noGrp="1"/>
          </p:cNvSpPr>
          <p:nvPr>
            <p:ph sz="quarter" idx="14"/>
          </p:nvPr>
        </p:nvSpPr>
        <p:spPr>
          <a:xfrm>
            <a:off x="369936" y="1901825"/>
            <a:ext cx="5571797"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Content Placeholder 8"/>
          <p:cNvSpPr>
            <a:spLocks noGrp="1"/>
          </p:cNvSpPr>
          <p:nvPr>
            <p:ph sz="quarter" idx="15"/>
          </p:nvPr>
        </p:nvSpPr>
        <p:spPr>
          <a:xfrm>
            <a:off x="6248681" y="1901825"/>
            <a:ext cx="5571797"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634172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no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83D9089E-7B54-45EB-A653-BCBA4A4A478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9" name="Content Placeholder 8"/>
          <p:cNvSpPr>
            <a:spLocks noGrp="1"/>
          </p:cNvSpPr>
          <p:nvPr>
            <p:ph sz="quarter" idx="14"/>
          </p:nvPr>
        </p:nvSpPr>
        <p:spPr>
          <a:xfrm>
            <a:off x="369937" y="1901825"/>
            <a:ext cx="3626715"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8"/>
          <p:cNvSpPr>
            <a:spLocks noGrp="1"/>
          </p:cNvSpPr>
          <p:nvPr>
            <p:ph sz="quarter" idx="15"/>
          </p:nvPr>
        </p:nvSpPr>
        <p:spPr>
          <a:xfrm>
            <a:off x="4281850" y="1901825"/>
            <a:ext cx="3626715"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Content Placeholder 8"/>
          <p:cNvSpPr>
            <a:spLocks noGrp="1"/>
          </p:cNvSpPr>
          <p:nvPr>
            <p:ph sz="quarter" idx="16"/>
          </p:nvPr>
        </p:nvSpPr>
        <p:spPr>
          <a:xfrm>
            <a:off x="8194919" y="1901825"/>
            <a:ext cx="3626715"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393768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no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83D9089E-7B54-45EB-A653-BCBA4A4A478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9" name="Content Placeholder 8"/>
          <p:cNvSpPr>
            <a:spLocks noGrp="1"/>
          </p:cNvSpPr>
          <p:nvPr>
            <p:ph sz="quarter" idx="14"/>
          </p:nvPr>
        </p:nvSpPr>
        <p:spPr>
          <a:xfrm>
            <a:off x="369936" y="1520829"/>
            <a:ext cx="5571797"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Content Placeholder 8"/>
          <p:cNvSpPr>
            <a:spLocks noGrp="1"/>
          </p:cNvSpPr>
          <p:nvPr>
            <p:ph sz="quarter" idx="15"/>
          </p:nvPr>
        </p:nvSpPr>
        <p:spPr>
          <a:xfrm>
            <a:off x="6248681" y="1520829"/>
            <a:ext cx="5571797"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Content Placeholder 8"/>
          <p:cNvSpPr>
            <a:spLocks noGrp="1"/>
          </p:cNvSpPr>
          <p:nvPr>
            <p:ph sz="quarter" idx="16"/>
          </p:nvPr>
        </p:nvSpPr>
        <p:spPr>
          <a:xfrm>
            <a:off x="369936" y="4001767"/>
            <a:ext cx="5571797"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8"/>
          <p:cNvSpPr>
            <a:spLocks noGrp="1"/>
          </p:cNvSpPr>
          <p:nvPr>
            <p:ph sz="quarter" idx="17"/>
          </p:nvPr>
        </p:nvSpPr>
        <p:spPr>
          <a:xfrm>
            <a:off x="6248681" y="4001767"/>
            <a:ext cx="5571797"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693981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 content, no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83D9089E-7B54-45EB-A653-BCBA4A4A478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9" name="Content Placeholder 8"/>
          <p:cNvSpPr>
            <a:spLocks noGrp="1"/>
          </p:cNvSpPr>
          <p:nvPr>
            <p:ph sz="quarter" idx="14"/>
          </p:nvPr>
        </p:nvSpPr>
        <p:spPr>
          <a:xfrm>
            <a:off x="369938" y="1520829"/>
            <a:ext cx="3626715"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Content Placeholder 8"/>
          <p:cNvSpPr>
            <a:spLocks noGrp="1"/>
          </p:cNvSpPr>
          <p:nvPr>
            <p:ph sz="quarter" idx="16"/>
          </p:nvPr>
        </p:nvSpPr>
        <p:spPr>
          <a:xfrm>
            <a:off x="369938" y="4001767"/>
            <a:ext cx="3626715"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8"/>
          <p:cNvSpPr>
            <a:spLocks noGrp="1"/>
          </p:cNvSpPr>
          <p:nvPr>
            <p:ph sz="quarter" idx="17"/>
          </p:nvPr>
        </p:nvSpPr>
        <p:spPr>
          <a:xfrm>
            <a:off x="4281850" y="1520829"/>
            <a:ext cx="3626715"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8"/>
          <p:cNvSpPr>
            <a:spLocks noGrp="1"/>
          </p:cNvSpPr>
          <p:nvPr>
            <p:ph sz="quarter" idx="18"/>
          </p:nvPr>
        </p:nvSpPr>
        <p:spPr>
          <a:xfrm>
            <a:off x="4281850" y="4001767"/>
            <a:ext cx="3626715"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Content Placeholder 8"/>
          <p:cNvSpPr>
            <a:spLocks noGrp="1"/>
          </p:cNvSpPr>
          <p:nvPr>
            <p:ph sz="quarter" idx="19"/>
          </p:nvPr>
        </p:nvSpPr>
        <p:spPr>
          <a:xfrm>
            <a:off x="8193763" y="1520829"/>
            <a:ext cx="3626715"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Content Placeholder 8"/>
          <p:cNvSpPr>
            <a:spLocks noGrp="1"/>
          </p:cNvSpPr>
          <p:nvPr>
            <p:ph sz="quarter" idx="20"/>
          </p:nvPr>
        </p:nvSpPr>
        <p:spPr>
          <a:xfrm>
            <a:off x="8193763" y="4001767"/>
            <a:ext cx="3626715"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006869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ight content, no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83D9089E-7B54-45EB-A653-BCBA4A4A478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9" name="Content Placeholder 8"/>
          <p:cNvSpPr>
            <a:spLocks noGrp="1"/>
          </p:cNvSpPr>
          <p:nvPr>
            <p:ph sz="quarter" idx="14"/>
          </p:nvPr>
        </p:nvSpPr>
        <p:spPr>
          <a:xfrm>
            <a:off x="369939" y="1520829"/>
            <a:ext cx="2672109"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Content Placeholder 8"/>
          <p:cNvSpPr>
            <a:spLocks noGrp="1"/>
          </p:cNvSpPr>
          <p:nvPr>
            <p:ph sz="quarter" idx="16"/>
          </p:nvPr>
        </p:nvSpPr>
        <p:spPr>
          <a:xfrm>
            <a:off x="369939" y="4001767"/>
            <a:ext cx="2672109"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8"/>
          <p:cNvSpPr>
            <a:spLocks noGrp="1"/>
          </p:cNvSpPr>
          <p:nvPr>
            <p:ph sz="quarter" idx="17"/>
          </p:nvPr>
        </p:nvSpPr>
        <p:spPr>
          <a:xfrm>
            <a:off x="3231778" y="1520829"/>
            <a:ext cx="2672110"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Content Placeholder 8"/>
          <p:cNvSpPr>
            <a:spLocks noGrp="1"/>
          </p:cNvSpPr>
          <p:nvPr>
            <p:ph sz="quarter" idx="18"/>
          </p:nvPr>
        </p:nvSpPr>
        <p:spPr>
          <a:xfrm>
            <a:off x="3231778" y="4001767"/>
            <a:ext cx="2672110"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Content Placeholder 8"/>
          <p:cNvSpPr>
            <a:spLocks noGrp="1"/>
          </p:cNvSpPr>
          <p:nvPr>
            <p:ph sz="quarter" idx="19"/>
          </p:nvPr>
        </p:nvSpPr>
        <p:spPr>
          <a:xfrm>
            <a:off x="6286527" y="1520829"/>
            <a:ext cx="2672109"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Content Placeholder 8"/>
          <p:cNvSpPr>
            <a:spLocks noGrp="1"/>
          </p:cNvSpPr>
          <p:nvPr>
            <p:ph sz="quarter" idx="20"/>
          </p:nvPr>
        </p:nvSpPr>
        <p:spPr>
          <a:xfrm>
            <a:off x="6286527" y="4001767"/>
            <a:ext cx="2672109"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Content Placeholder 8"/>
          <p:cNvSpPr>
            <a:spLocks noGrp="1"/>
          </p:cNvSpPr>
          <p:nvPr>
            <p:ph sz="quarter" idx="21"/>
          </p:nvPr>
        </p:nvSpPr>
        <p:spPr>
          <a:xfrm>
            <a:off x="9148366" y="1520829"/>
            <a:ext cx="2672110"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Content Placeholder 8"/>
          <p:cNvSpPr>
            <a:spLocks noGrp="1"/>
          </p:cNvSpPr>
          <p:nvPr>
            <p:ph sz="quarter" idx="22"/>
          </p:nvPr>
        </p:nvSpPr>
        <p:spPr>
          <a:xfrm>
            <a:off x="9148366" y="4001767"/>
            <a:ext cx="2672110" cy="2098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659797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ntent, one color text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FCF71275-9568-441F-B88C-1CF15EA5A4D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7" name="Text Placeholder 6"/>
          <p:cNvSpPr>
            <a:spLocks noGrp="1"/>
          </p:cNvSpPr>
          <p:nvPr>
            <p:ph type="body" sz="quarter" idx="13"/>
          </p:nvPr>
        </p:nvSpPr>
        <p:spPr>
          <a:xfrm>
            <a:off x="6267322" y="1901825"/>
            <a:ext cx="5535215" cy="4191000"/>
          </a:xfrm>
          <a:solidFill>
            <a:schemeClr val="accent3"/>
          </a:solidFill>
        </p:spPr>
        <p:txBody>
          <a:bodyPr lIns="72000" tIns="72000" rIns="72000" bIns="7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4"/>
          </p:nvPr>
        </p:nvSpPr>
        <p:spPr>
          <a:xfrm>
            <a:off x="369936" y="1901825"/>
            <a:ext cx="5571797"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820479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quare content, long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496C85E8-58B7-4C6F-AF1F-4DFB8BFE9458}"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7" name="Text Placeholder 6"/>
          <p:cNvSpPr>
            <a:spLocks noGrp="1"/>
          </p:cNvSpPr>
          <p:nvPr>
            <p:ph type="body" sz="quarter" idx="13"/>
          </p:nvPr>
        </p:nvSpPr>
        <p:spPr>
          <a:xfrm>
            <a:off x="4937327" y="1901825"/>
            <a:ext cx="6865209"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4"/>
          </p:nvPr>
        </p:nvSpPr>
        <p:spPr>
          <a:xfrm>
            <a:off x="369936" y="1901825"/>
            <a:ext cx="4198146"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915683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ff cent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77FDE966-DAE3-4B5D-A09D-83F03848009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7" name="Text Placeholder 6"/>
          <p:cNvSpPr>
            <a:spLocks noGrp="1"/>
          </p:cNvSpPr>
          <p:nvPr>
            <p:ph type="body" sz="quarter" idx="13"/>
          </p:nvPr>
        </p:nvSpPr>
        <p:spPr>
          <a:xfrm>
            <a:off x="4937327" y="1901825"/>
            <a:ext cx="6865209"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515798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ff center colour tex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E2AA85C2-B117-43DE-84F5-D0F86DE96C15}"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7" name="Text Placeholder 6"/>
          <p:cNvSpPr>
            <a:spLocks noGrp="1"/>
          </p:cNvSpPr>
          <p:nvPr>
            <p:ph type="body" sz="quarter" idx="13"/>
          </p:nvPr>
        </p:nvSpPr>
        <p:spPr>
          <a:xfrm>
            <a:off x="4937327" y="1901825"/>
            <a:ext cx="6865209" cy="4191000"/>
          </a:xfrm>
          <a:solidFill>
            <a:schemeClr val="accent2"/>
          </a:solidFill>
        </p:spPr>
        <p:txBody>
          <a:bodyPr lIns="72000" tIns="72000" rIns="72000" bIns="7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66231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w header, off center text">
    <p:spTree>
      <p:nvGrpSpPr>
        <p:cNvPr id="1" name=""/>
        <p:cNvGrpSpPr/>
        <p:nvPr/>
      </p:nvGrpSpPr>
      <p:grpSpPr>
        <a:xfrm>
          <a:off x="0" y="0"/>
          <a:ext cx="0" cy="0"/>
          <a:chOff x="0" y="0"/>
          <a:chExt cx="0" cy="0"/>
        </a:xfrm>
      </p:grpSpPr>
      <p:sp>
        <p:nvSpPr>
          <p:cNvPr id="2" name="Title 1"/>
          <p:cNvSpPr>
            <a:spLocks noGrp="1"/>
          </p:cNvSpPr>
          <p:nvPr>
            <p:ph type="title"/>
          </p:nvPr>
        </p:nvSpPr>
        <p:spPr>
          <a:xfrm>
            <a:off x="369938" y="1908178"/>
            <a:ext cx="5344220" cy="1520825"/>
          </a:xfrm>
        </p:spPr>
        <p:txBody>
          <a:bodyPr tIns="0"/>
          <a:lstStyle>
            <a:lvl1pPr>
              <a:defRPr sz="3200">
                <a:solidFill>
                  <a:schemeClr val="accent3"/>
                </a:solidFill>
              </a:defRPr>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C5A60000-697A-4BA1-A650-B7AF9C9EA7A6}"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7" name="Text Placeholder 6"/>
          <p:cNvSpPr>
            <a:spLocks noGrp="1"/>
          </p:cNvSpPr>
          <p:nvPr>
            <p:ph type="body" sz="quarter" idx="13"/>
          </p:nvPr>
        </p:nvSpPr>
        <p:spPr>
          <a:xfrm>
            <a:off x="6096793" y="1901825"/>
            <a:ext cx="5705741" cy="4191000"/>
          </a:xfrm>
        </p:spPr>
        <p:txBody>
          <a:bodyPr/>
          <a:lstStyle>
            <a:lvl1pPr>
              <a:defRPr sz="3200">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982790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cubic background 1">
    <p:spTree>
      <p:nvGrpSpPr>
        <p:cNvPr id="1" name=""/>
        <p:cNvGrpSpPr/>
        <p:nvPr/>
      </p:nvGrpSpPr>
      <p:grpSpPr>
        <a:xfrm>
          <a:off x="0" y="0"/>
          <a:ext cx="0" cy="0"/>
          <a:chOff x="0" y="0"/>
          <a:chExt cx="0" cy="0"/>
        </a:xfrm>
      </p:grpSpPr>
      <p:grpSp>
        <p:nvGrpSpPr>
          <p:cNvPr id="9" name="Group 8"/>
          <p:cNvGrpSpPr/>
          <p:nvPr userDrawn="1"/>
        </p:nvGrpSpPr>
        <p:grpSpPr>
          <a:xfrm>
            <a:off x="-1" y="0"/>
            <a:ext cx="12192001" cy="6858000"/>
            <a:chOff x="-1" y="0"/>
            <a:chExt cx="12190414" cy="6858000"/>
          </a:xfrm>
        </p:grpSpPr>
        <p:sp>
          <p:nvSpPr>
            <p:cNvPr id="10" name="Freeform 7"/>
            <p:cNvSpPr>
              <a:spLocks/>
            </p:cNvSpPr>
            <p:nvPr/>
          </p:nvSpPr>
          <p:spPr bwMode="auto">
            <a:xfrm>
              <a:off x="189394" y="1"/>
              <a:ext cx="8765976" cy="2532063"/>
            </a:xfrm>
            <a:custGeom>
              <a:avLst/>
              <a:gdLst/>
              <a:ahLst/>
              <a:cxnLst/>
              <a:rect l="l" t="t" r="r" b="b"/>
              <a:pathLst>
                <a:path w="8765976" h="2532063">
                  <a:moveTo>
                    <a:pt x="0" y="0"/>
                  </a:moveTo>
                  <a:lnTo>
                    <a:pt x="8765976" y="0"/>
                  </a:lnTo>
                  <a:lnTo>
                    <a:pt x="4381019" y="253206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black"/>
                </a:solidFill>
              </a:endParaRPr>
            </a:p>
          </p:txBody>
        </p:sp>
        <p:sp>
          <p:nvSpPr>
            <p:cNvPr id="11" name="Rectangle 17"/>
            <p:cNvSpPr/>
            <p:nvPr/>
          </p:nvSpPr>
          <p:spPr>
            <a:xfrm>
              <a:off x="4567238" y="0"/>
              <a:ext cx="7623175" cy="6858000"/>
            </a:xfrm>
            <a:custGeom>
              <a:avLst/>
              <a:gdLst/>
              <a:ahLst/>
              <a:cxnLst/>
              <a:rect l="l" t="t" r="r" b="b"/>
              <a:pathLst>
                <a:path w="7621459" h="6858000">
                  <a:moveTo>
                    <a:pt x="4320435" y="0"/>
                  </a:moveTo>
                  <a:lnTo>
                    <a:pt x="7621459" y="0"/>
                  </a:lnTo>
                  <a:lnTo>
                    <a:pt x="7621459" y="6858000"/>
                  </a:lnTo>
                  <a:lnTo>
                    <a:pt x="0" y="6858000"/>
                  </a:lnTo>
                  <a:lnTo>
                    <a:pt x="1460" y="2493962"/>
                  </a:lnTo>
                  <a:close/>
                </a:path>
              </a:pathLst>
            </a:custGeom>
            <a:solidFill>
              <a:srgbClr val="0092E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GB" sz="1400" err="1">
                <a:solidFill>
                  <a:prstClr val="black"/>
                </a:solidFill>
              </a:endParaRPr>
            </a:p>
          </p:txBody>
        </p:sp>
        <p:sp>
          <p:nvSpPr>
            <p:cNvPr id="12" name="Rectangle 18"/>
            <p:cNvSpPr/>
            <p:nvPr/>
          </p:nvSpPr>
          <p:spPr>
            <a:xfrm>
              <a:off x="-1" y="0"/>
              <a:ext cx="4572383" cy="6858000"/>
            </a:xfrm>
            <a:custGeom>
              <a:avLst/>
              <a:gdLst/>
              <a:ahLst/>
              <a:cxnLst/>
              <a:rect l="l" t="t" r="r" b="b"/>
              <a:pathLst>
                <a:path w="4570413" h="6858000">
                  <a:moveTo>
                    <a:pt x="0" y="0"/>
                  </a:moveTo>
                  <a:lnTo>
                    <a:pt x="255317" y="0"/>
                  </a:lnTo>
                  <a:lnTo>
                    <a:pt x="4570413" y="2493963"/>
                  </a:lnTo>
                  <a:lnTo>
                    <a:pt x="4568953" y="6858000"/>
                  </a:lnTo>
                  <a:lnTo>
                    <a:pt x="0" y="6858000"/>
                  </a:lnTo>
                  <a:close/>
                </a:path>
              </a:pathLst>
            </a:custGeom>
            <a:solidFill>
              <a:srgbClr val="006EB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GB" sz="1400" err="1">
                <a:solidFill>
                  <a:prstClr val="black"/>
                </a:solidFill>
              </a:endParaRPr>
            </a:p>
          </p:txBody>
        </p:sp>
      </p:grpSp>
      <p:sp>
        <p:nvSpPr>
          <p:cNvPr id="2" name="Title 1"/>
          <p:cNvSpPr>
            <a:spLocks noGrp="1"/>
          </p:cNvSpPr>
          <p:nvPr>
            <p:ph type="ctrTitle"/>
          </p:nvPr>
        </p:nvSpPr>
        <p:spPr>
          <a:xfrm>
            <a:off x="369939" y="1520826"/>
            <a:ext cx="10300690" cy="761386"/>
          </a:xfrm>
        </p:spPr>
        <p:txBody>
          <a:bodyPr tIns="0" anchor="ctr" anchorCtr="0"/>
          <a:lstStyle>
            <a:lvl1pPr>
              <a:defRPr sz="5999">
                <a:solidFill>
                  <a:schemeClr val="bg1"/>
                </a:solidFill>
              </a:defRPr>
            </a:lvl1pPr>
          </a:lstStyle>
          <a:p>
            <a:r>
              <a:rPr lang="en-GB" dirty="0"/>
              <a:t>Click to edit Master title style</a:t>
            </a:r>
          </a:p>
        </p:txBody>
      </p:sp>
      <p:sp>
        <p:nvSpPr>
          <p:cNvPr id="3" name="Subtitle 2"/>
          <p:cNvSpPr>
            <a:spLocks noGrp="1"/>
          </p:cNvSpPr>
          <p:nvPr>
            <p:ph type="subTitle" idx="1"/>
          </p:nvPr>
        </p:nvSpPr>
        <p:spPr>
          <a:xfrm>
            <a:off x="369936" y="2295694"/>
            <a:ext cx="11450540" cy="744365"/>
          </a:xfrm>
        </p:spPr>
        <p:txBody>
          <a:bodyPr anchor="ctr" anchorCtr="0"/>
          <a:lstStyle>
            <a:lvl1pPr marL="0" indent="0" algn="l">
              <a:buNone/>
              <a:defRPr sz="5999">
                <a:solidFill>
                  <a:schemeClr val="bg1"/>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GB" dirty="0"/>
              <a:t>Click to edit Master subtitle style</a:t>
            </a:r>
          </a:p>
        </p:txBody>
      </p:sp>
      <p:sp>
        <p:nvSpPr>
          <p:cNvPr id="4" name="Date Placeholder 3"/>
          <p:cNvSpPr>
            <a:spLocks noGrp="1"/>
          </p:cNvSpPr>
          <p:nvPr>
            <p:ph type="dt" sz="half" idx="10"/>
          </p:nvPr>
        </p:nvSpPr>
        <p:spPr>
          <a:xfrm>
            <a:off x="1514674" y="357253"/>
            <a:ext cx="1144736" cy="381600"/>
          </a:xfrm>
        </p:spPr>
        <p:txBody>
          <a:bodyPr anchor="t" anchorCtr="0"/>
          <a:lstStyle>
            <a:lvl1pPr>
              <a:defRPr sz="1600">
                <a:solidFill>
                  <a:schemeClr val="bg1"/>
                </a:solidFill>
              </a:defRPr>
            </a:lvl1pPr>
          </a:lstStyle>
          <a:p>
            <a:fld id="{CAE80C3F-3F6F-4D10-9FA2-E3417D59802C}" type="datetime1">
              <a:rPr lang="en-GB" smtClean="0">
                <a:solidFill>
                  <a:prstClr val="white"/>
                </a:solidFill>
              </a:rPr>
              <a:pPr/>
              <a:t>09/05/2019</a:t>
            </a:fld>
            <a:endParaRPr lang="en-GB" dirty="0">
              <a:solidFill>
                <a:prstClr val="white"/>
              </a:solidFill>
            </a:endParaRPr>
          </a:p>
        </p:txBody>
      </p:sp>
      <p:sp>
        <p:nvSpPr>
          <p:cNvPr id="5" name="Footer Placeholder 4"/>
          <p:cNvSpPr>
            <a:spLocks noGrp="1"/>
          </p:cNvSpPr>
          <p:nvPr>
            <p:ph type="ftr" sz="quarter" idx="11"/>
          </p:nvPr>
        </p:nvSpPr>
        <p:spPr>
          <a:xfrm>
            <a:off x="1514674" y="6092226"/>
            <a:ext cx="3550025" cy="381600"/>
          </a:xfrm>
        </p:spPr>
        <p:txBody>
          <a:bodyPr/>
          <a:lstStyle>
            <a:lvl1pPr>
              <a:defRPr sz="1600">
                <a:solidFill>
                  <a:schemeClr val="bg1"/>
                </a:solidFill>
              </a:defRPr>
            </a:lvl1pPr>
          </a:lstStyle>
          <a:p>
            <a:r>
              <a:rPr lang="en-GB" dirty="0">
                <a:solidFill>
                  <a:prstClr val="white"/>
                </a:solidFill>
              </a:rPr>
              <a:t>SEB PowerPoint Template 2017</a:t>
            </a:r>
          </a:p>
        </p:txBody>
      </p:sp>
      <p:sp>
        <p:nvSpPr>
          <p:cNvPr id="6" name="Slide Number Placeholder 5"/>
          <p:cNvSpPr>
            <a:spLocks noGrp="1"/>
          </p:cNvSpPr>
          <p:nvPr>
            <p:ph type="sldNum" sz="quarter" idx="12"/>
          </p:nvPr>
        </p:nvSpPr>
        <p:spPr/>
        <p:txBody>
          <a:bodyPr/>
          <a:lstStyle>
            <a:lvl1pPr algn="r">
              <a:defRPr sz="1600">
                <a:solidFill>
                  <a:schemeClr val="bg1"/>
                </a:solidFill>
              </a:defRPr>
            </a:lvl1pPr>
          </a:lstStyle>
          <a:p>
            <a:fld id="{F809B13A-3730-413D-9F0B-C01FC49F235B}" type="slidenum">
              <a:rPr lang="en-GB" smtClean="0">
                <a:solidFill>
                  <a:prstClr val="white"/>
                </a:solidFill>
              </a:rPr>
              <a:pPr/>
              <a:t>‹#›</a:t>
            </a:fld>
            <a:endParaRPr lang="en-GB" dirty="0">
              <a:solidFill>
                <a:prstClr val="white"/>
              </a:solidFill>
            </a:endParaRPr>
          </a:p>
        </p:txBody>
      </p:sp>
      <p:sp>
        <p:nvSpPr>
          <p:cNvPr id="14" name="Text Placeholder 31"/>
          <p:cNvSpPr>
            <a:spLocks noGrp="1"/>
          </p:cNvSpPr>
          <p:nvPr>
            <p:ph type="body" sz="quarter" idx="30" hasCustomPrompt="1"/>
          </p:nvPr>
        </p:nvSpPr>
        <p:spPr>
          <a:xfrm>
            <a:off x="10670977" y="-1"/>
            <a:ext cx="1521024" cy="1520826"/>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1559302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F1E297A1-4599-4F05-B679-46FC1BB47484}"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Tree>
    <p:extLst>
      <p:ext uri="{BB962C8B-B14F-4D97-AF65-F5344CB8AC3E}">
        <p14:creationId xmlns:p14="http://schemas.microsoft.com/office/powerpoint/2010/main" val="1465619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er only – logo on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670D694A-DB51-4E75-A39A-C5F1F1EC156C}"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6"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2525266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E4391A4E-A604-4B11-86D2-FEDE1C56086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Tree>
    <p:extLst>
      <p:ext uri="{BB962C8B-B14F-4D97-AF65-F5344CB8AC3E}">
        <p14:creationId xmlns:p14="http://schemas.microsoft.com/office/powerpoint/2010/main" val="4199341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and two content regular">
    <p:spTree>
      <p:nvGrpSpPr>
        <p:cNvPr id="1" name=""/>
        <p:cNvGrpSpPr/>
        <p:nvPr/>
      </p:nvGrpSpPr>
      <p:grpSpPr>
        <a:xfrm>
          <a:off x="0" y="0"/>
          <a:ext cx="0" cy="0"/>
          <a:chOff x="0" y="0"/>
          <a:chExt cx="0" cy="0"/>
        </a:xfrm>
      </p:grpSpPr>
      <p:sp>
        <p:nvSpPr>
          <p:cNvPr id="2" name="Title 1"/>
          <p:cNvSpPr>
            <a:spLocks noGrp="1"/>
          </p:cNvSpPr>
          <p:nvPr>
            <p:ph type="title"/>
          </p:nvPr>
        </p:nvSpPr>
        <p:spPr>
          <a:xfrm>
            <a:off x="369939" y="1"/>
            <a:ext cx="10305802" cy="1139100"/>
          </a:xfrm>
        </p:spPr>
        <p:txBody>
          <a:bodyPr/>
          <a:lstStyle>
            <a:lvl1pPr>
              <a:defRPr sz="38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7D7E7B32-6814-4BD6-A71D-3FE8260253C2}"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2" name="Content Placeholder 8"/>
          <p:cNvSpPr>
            <a:spLocks noGrp="1"/>
          </p:cNvSpPr>
          <p:nvPr>
            <p:ph sz="quarter" idx="21" hasCustomPrompt="1"/>
          </p:nvPr>
        </p:nvSpPr>
        <p:spPr>
          <a:xfrm>
            <a:off x="369933" y="2284050"/>
            <a:ext cx="5535682"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3" name="Text Placeholder 19"/>
          <p:cNvSpPr>
            <a:spLocks noGrp="1"/>
          </p:cNvSpPr>
          <p:nvPr>
            <p:ph type="body" sz="quarter" idx="22"/>
          </p:nvPr>
        </p:nvSpPr>
        <p:spPr>
          <a:xfrm>
            <a:off x="369935" y="1520827"/>
            <a:ext cx="5535682"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
        <p:nvSpPr>
          <p:cNvPr id="11" name="Content Placeholder 8"/>
          <p:cNvSpPr>
            <a:spLocks noGrp="1"/>
          </p:cNvSpPr>
          <p:nvPr>
            <p:ph sz="quarter" idx="23" hasCustomPrompt="1"/>
          </p:nvPr>
        </p:nvSpPr>
        <p:spPr>
          <a:xfrm>
            <a:off x="6284485" y="2284050"/>
            <a:ext cx="5535682"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4" name="Text Placeholder 19"/>
          <p:cNvSpPr>
            <a:spLocks noGrp="1"/>
          </p:cNvSpPr>
          <p:nvPr>
            <p:ph type="body" sz="quarter" idx="24"/>
          </p:nvPr>
        </p:nvSpPr>
        <p:spPr>
          <a:xfrm>
            <a:off x="6284487" y="1520827"/>
            <a:ext cx="5535682"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Tree>
    <p:extLst>
      <p:ext uri="{BB962C8B-B14F-4D97-AF65-F5344CB8AC3E}">
        <p14:creationId xmlns:p14="http://schemas.microsoft.com/office/powerpoint/2010/main" val="2107916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and four content in levels">
    <p:spTree>
      <p:nvGrpSpPr>
        <p:cNvPr id="1" name=""/>
        <p:cNvGrpSpPr/>
        <p:nvPr/>
      </p:nvGrpSpPr>
      <p:grpSpPr>
        <a:xfrm>
          <a:off x="0" y="0"/>
          <a:ext cx="0" cy="0"/>
          <a:chOff x="0" y="0"/>
          <a:chExt cx="0" cy="0"/>
        </a:xfrm>
      </p:grpSpPr>
      <p:sp>
        <p:nvSpPr>
          <p:cNvPr id="2" name="Title 1"/>
          <p:cNvSpPr>
            <a:spLocks noGrp="1"/>
          </p:cNvSpPr>
          <p:nvPr>
            <p:ph type="title"/>
          </p:nvPr>
        </p:nvSpPr>
        <p:spPr>
          <a:xfrm>
            <a:off x="369939" y="1"/>
            <a:ext cx="10305802" cy="1139100"/>
          </a:xfrm>
        </p:spPr>
        <p:txBody>
          <a:bodyPr/>
          <a:lstStyle>
            <a:lvl1pPr>
              <a:defRPr sz="38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5F084500-5EFD-4474-B82F-78C0D4009915}"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2" name="Content Placeholder 8"/>
          <p:cNvSpPr>
            <a:spLocks noGrp="1"/>
          </p:cNvSpPr>
          <p:nvPr>
            <p:ph sz="quarter" idx="21" hasCustomPrompt="1"/>
          </p:nvPr>
        </p:nvSpPr>
        <p:spPr>
          <a:xfrm>
            <a:off x="369933" y="1978733"/>
            <a:ext cx="5535682" cy="1717425"/>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3" name="Text Placeholder 19"/>
          <p:cNvSpPr>
            <a:spLocks noGrp="1"/>
          </p:cNvSpPr>
          <p:nvPr>
            <p:ph type="body" sz="quarter" idx="22"/>
          </p:nvPr>
        </p:nvSpPr>
        <p:spPr>
          <a:xfrm>
            <a:off x="369935" y="1520825"/>
            <a:ext cx="5535682" cy="45790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800" b="1" smtClean="0"/>
            </a:lvl1pPr>
          </a:lstStyle>
          <a:p>
            <a:pPr marL="0" lvl="0" indent="0">
              <a:buNone/>
            </a:pPr>
            <a:r>
              <a:rPr lang="en-GB" dirty="0"/>
              <a:t>Click to edit Master text styles</a:t>
            </a:r>
          </a:p>
        </p:txBody>
      </p:sp>
      <p:sp>
        <p:nvSpPr>
          <p:cNvPr id="11" name="Content Placeholder 8"/>
          <p:cNvSpPr>
            <a:spLocks noGrp="1"/>
          </p:cNvSpPr>
          <p:nvPr>
            <p:ph sz="quarter" idx="23" hasCustomPrompt="1"/>
          </p:nvPr>
        </p:nvSpPr>
        <p:spPr>
          <a:xfrm>
            <a:off x="6284485" y="1978733"/>
            <a:ext cx="5535682" cy="1717425"/>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4" name="Text Placeholder 19"/>
          <p:cNvSpPr>
            <a:spLocks noGrp="1"/>
          </p:cNvSpPr>
          <p:nvPr>
            <p:ph type="body" sz="quarter" idx="24" hasCustomPrompt="1"/>
          </p:nvPr>
        </p:nvSpPr>
        <p:spPr>
          <a:xfrm>
            <a:off x="6284487" y="1520825"/>
            <a:ext cx="5535682" cy="45790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800" b="1" smtClean="0"/>
            </a:lvl1pPr>
          </a:lstStyle>
          <a:p>
            <a:pPr marL="0" lvl="0" indent="0">
              <a:buNone/>
            </a:pPr>
            <a:r>
              <a:rPr lang="en-GB" dirty="0"/>
              <a:t>Click to edit Master text styles </a:t>
            </a:r>
          </a:p>
        </p:txBody>
      </p:sp>
      <p:sp>
        <p:nvSpPr>
          <p:cNvPr id="34" name="Content Placeholder 8"/>
          <p:cNvSpPr>
            <a:spLocks noGrp="1"/>
          </p:cNvSpPr>
          <p:nvPr>
            <p:ph sz="quarter" idx="25" hasCustomPrompt="1"/>
          </p:nvPr>
        </p:nvSpPr>
        <p:spPr>
          <a:xfrm>
            <a:off x="369933" y="4371096"/>
            <a:ext cx="5535682" cy="1717425"/>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35" name="Text Placeholder 19"/>
          <p:cNvSpPr>
            <a:spLocks noGrp="1"/>
          </p:cNvSpPr>
          <p:nvPr>
            <p:ph type="body" sz="quarter" idx="26"/>
          </p:nvPr>
        </p:nvSpPr>
        <p:spPr>
          <a:xfrm>
            <a:off x="369935" y="3913188"/>
            <a:ext cx="5535682" cy="45790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800" b="1" smtClean="0"/>
            </a:lvl1pPr>
          </a:lstStyle>
          <a:p>
            <a:pPr marL="0" lvl="0" indent="0">
              <a:buNone/>
            </a:pPr>
            <a:r>
              <a:rPr lang="en-GB" dirty="0"/>
              <a:t>Click to edit Master text styles</a:t>
            </a:r>
          </a:p>
        </p:txBody>
      </p:sp>
      <p:sp>
        <p:nvSpPr>
          <p:cNvPr id="36" name="Content Placeholder 8"/>
          <p:cNvSpPr>
            <a:spLocks noGrp="1"/>
          </p:cNvSpPr>
          <p:nvPr>
            <p:ph sz="quarter" idx="27" hasCustomPrompt="1"/>
          </p:nvPr>
        </p:nvSpPr>
        <p:spPr>
          <a:xfrm>
            <a:off x="6284485" y="4371096"/>
            <a:ext cx="5535682" cy="1717425"/>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37" name="Text Placeholder 19"/>
          <p:cNvSpPr>
            <a:spLocks noGrp="1"/>
          </p:cNvSpPr>
          <p:nvPr>
            <p:ph type="body" sz="quarter" idx="28" hasCustomPrompt="1"/>
          </p:nvPr>
        </p:nvSpPr>
        <p:spPr>
          <a:xfrm>
            <a:off x="6284487" y="3913188"/>
            <a:ext cx="5535682" cy="45790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800" b="1" smtClean="0"/>
            </a:lvl1pPr>
          </a:lstStyle>
          <a:p>
            <a:pPr marL="0" lvl="0" indent="0">
              <a:buNone/>
            </a:pPr>
            <a:r>
              <a:rPr lang="en-GB" dirty="0"/>
              <a:t>Click to edit Master text styles </a:t>
            </a:r>
          </a:p>
        </p:txBody>
      </p:sp>
    </p:spTree>
    <p:extLst>
      <p:ext uri="{BB962C8B-B14F-4D97-AF65-F5344CB8AC3E}">
        <p14:creationId xmlns:p14="http://schemas.microsoft.com/office/powerpoint/2010/main" val="1015139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and two content assymetric">
    <p:spTree>
      <p:nvGrpSpPr>
        <p:cNvPr id="1" name=""/>
        <p:cNvGrpSpPr/>
        <p:nvPr/>
      </p:nvGrpSpPr>
      <p:grpSpPr>
        <a:xfrm>
          <a:off x="0" y="0"/>
          <a:ext cx="0" cy="0"/>
          <a:chOff x="0" y="0"/>
          <a:chExt cx="0" cy="0"/>
        </a:xfrm>
      </p:grpSpPr>
      <p:sp>
        <p:nvSpPr>
          <p:cNvPr id="2" name="Title 1"/>
          <p:cNvSpPr>
            <a:spLocks noGrp="1"/>
          </p:cNvSpPr>
          <p:nvPr>
            <p:ph type="title"/>
          </p:nvPr>
        </p:nvSpPr>
        <p:spPr>
          <a:xfrm>
            <a:off x="369939" y="1"/>
            <a:ext cx="10305802" cy="1139100"/>
          </a:xfrm>
        </p:spPr>
        <p:txBody>
          <a:bodyPr/>
          <a:lstStyle>
            <a:lvl1pPr>
              <a:defRPr sz="38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9A60E8BE-0043-41D0-9F68-2766BB137AC1}"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6" name="Content Placeholder 8"/>
          <p:cNvSpPr>
            <a:spLocks noGrp="1"/>
          </p:cNvSpPr>
          <p:nvPr>
            <p:ph sz="quarter" idx="19" hasCustomPrompt="1"/>
          </p:nvPr>
        </p:nvSpPr>
        <p:spPr>
          <a:xfrm>
            <a:off x="7622581" y="2284050"/>
            <a:ext cx="4197896"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7" name="Text Placeholder 19"/>
          <p:cNvSpPr>
            <a:spLocks noGrp="1"/>
          </p:cNvSpPr>
          <p:nvPr>
            <p:ph type="body" sz="quarter" idx="20"/>
          </p:nvPr>
        </p:nvSpPr>
        <p:spPr>
          <a:xfrm>
            <a:off x="7622583" y="1520827"/>
            <a:ext cx="4197896"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
        <p:nvSpPr>
          <p:cNvPr id="12" name="Content Placeholder 8"/>
          <p:cNvSpPr>
            <a:spLocks noGrp="1"/>
          </p:cNvSpPr>
          <p:nvPr>
            <p:ph sz="quarter" idx="21" hasCustomPrompt="1"/>
          </p:nvPr>
        </p:nvSpPr>
        <p:spPr>
          <a:xfrm>
            <a:off x="3042044" y="2284050"/>
            <a:ext cx="4197896"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3" name="Text Placeholder 19"/>
          <p:cNvSpPr>
            <a:spLocks noGrp="1"/>
          </p:cNvSpPr>
          <p:nvPr>
            <p:ph type="body" sz="quarter" idx="22"/>
          </p:nvPr>
        </p:nvSpPr>
        <p:spPr>
          <a:xfrm>
            <a:off x="3042046" y="1520827"/>
            <a:ext cx="4197896"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Tree>
    <p:extLst>
      <p:ext uri="{BB962C8B-B14F-4D97-AF65-F5344CB8AC3E}">
        <p14:creationId xmlns:p14="http://schemas.microsoft.com/office/powerpoint/2010/main" val="3409016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and three content regular">
    <p:spTree>
      <p:nvGrpSpPr>
        <p:cNvPr id="1" name=""/>
        <p:cNvGrpSpPr/>
        <p:nvPr/>
      </p:nvGrpSpPr>
      <p:grpSpPr>
        <a:xfrm>
          <a:off x="0" y="0"/>
          <a:ext cx="0" cy="0"/>
          <a:chOff x="0" y="0"/>
          <a:chExt cx="0" cy="0"/>
        </a:xfrm>
      </p:grpSpPr>
      <p:sp>
        <p:nvSpPr>
          <p:cNvPr id="2" name="Title 1"/>
          <p:cNvSpPr>
            <a:spLocks noGrp="1"/>
          </p:cNvSpPr>
          <p:nvPr>
            <p:ph type="title"/>
          </p:nvPr>
        </p:nvSpPr>
        <p:spPr>
          <a:xfrm>
            <a:off x="369939" y="1"/>
            <a:ext cx="10305802" cy="1139100"/>
          </a:xfrm>
        </p:spPr>
        <p:txBody>
          <a:bodyPr/>
          <a:lstStyle>
            <a:lvl1pPr>
              <a:defRPr sz="38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926618AF-4C19-4B08-A10C-87782318BB03}"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1" name="Content Placeholder 8"/>
          <p:cNvSpPr>
            <a:spLocks noGrp="1"/>
          </p:cNvSpPr>
          <p:nvPr>
            <p:ph sz="quarter" idx="14" hasCustomPrompt="1"/>
          </p:nvPr>
        </p:nvSpPr>
        <p:spPr>
          <a:xfrm>
            <a:off x="369936" y="2284050"/>
            <a:ext cx="3626717"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20" name="Text Placeholder 19"/>
          <p:cNvSpPr>
            <a:spLocks noGrp="1"/>
          </p:cNvSpPr>
          <p:nvPr>
            <p:ph type="body" sz="quarter" idx="18"/>
          </p:nvPr>
        </p:nvSpPr>
        <p:spPr>
          <a:xfrm>
            <a:off x="369938" y="1520827"/>
            <a:ext cx="3626717"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
        <p:nvSpPr>
          <p:cNvPr id="16" name="Content Placeholder 8"/>
          <p:cNvSpPr>
            <a:spLocks noGrp="1"/>
          </p:cNvSpPr>
          <p:nvPr>
            <p:ph sz="quarter" idx="19" hasCustomPrompt="1"/>
          </p:nvPr>
        </p:nvSpPr>
        <p:spPr>
          <a:xfrm>
            <a:off x="4283436" y="2284050"/>
            <a:ext cx="3626717"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7" name="Text Placeholder 19"/>
          <p:cNvSpPr>
            <a:spLocks noGrp="1"/>
          </p:cNvSpPr>
          <p:nvPr>
            <p:ph type="body" sz="quarter" idx="20"/>
          </p:nvPr>
        </p:nvSpPr>
        <p:spPr>
          <a:xfrm>
            <a:off x="4283438" y="1520827"/>
            <a:ext cx="3626717"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
        <p:nvSpPr>
          <p:cNvPr id="18" name="Content Placeholder 8"/>
          <p:cNvSpPr>
            <a:spLocks noGrp="1"/>
          </p:cNvSpPr>
          <p:nvPr>
            <p:ph sz="quarter" idx="21" hasCustomPrompt="1"/>
          </p:nvPr>
        </p:nvSpPr>
        <p:spPr>
          <a:xfrm>
            <a:off x="8183859" y="2284050"/>
            <a:ext cx="3626717"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9" name="Text Placeholder 19"/>
          <p:cNvSpPr>
            <a:spLocks noGrp="1"/>
          </p:cNvSpPr>
          <p:nvPr>
            <p:ph type="body" sz="quarter" idx="22"/>
          </p:nvPr>
        </p:nvSpPr>
        <p:spPr>
          <a:xfrm>
            <a:off x="8183861" y="1520827"/>
            <a:ext cx="3626717"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Tree>
    <p:extLst>
      <p:ext uri="{BB962C8B-B14F-4D97-AF65-F5344CB8AC3E}">
        <p14:creationId xmlns:p14="http://schemas.microsoft.com/office/powerpoint/2010/main" val="2501719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 and six content regular">
    <p:spTree>
      <p:nvGrpSpPr>
        <p:cNvPr id="1" name=""/>
        <p:cNvGrpSpPr/>
        <p:nvPr/>
      </p:nvGrpSpPr>
      <p:grpSpPr>
        <a:xfrm>
          <a:off x="0" y="0"/>
          <a:ext cx="0" cy="0"/>
          <a:chOff x="0" y="0"/>
          <a:chExt cx="0" cy="0"/>
        </a:xfrm>
      </p:grpSpPr>
      <p:sp>
        <p:nvSpPr>
          <p:cNvPr id="2" name="Title 1"/>
          <p:cNvSpPr>
            <a:spLocks noGrp="1"/>
          </p:cNvSpPr>
          <p:nvPr>
            <p:ph type="title"/>
          </p:nvPr>
        </p:nvSpPr>
        <p:spPr>
          <a:xfrm>
            <a:off x="369939" y="1"/>
            <a:ext cx="10305802" cy="1139100"/>
          </a:xfrm>
        </p:spPr>
        <p:txBody>
          <a:bodyPr/>
          <a:lstStyle>
            <a:lvl1pPr>
              <a:defRPr sz="38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88CB26F2-2E2D-4F6B-A8A0-23EEC888499A}"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1" name="Content Placeholder 8"/>
          <p:cNvSpPr>
            <a:spLocks noGrp="1"/>
          </p:cNvSpPr>
          <p:nvPr>
            <p:ph sz="quarter" idx="14" hasCustomPrompt="1"/>
          </p:nvPr>
        </p:nvSpPr>
        <p:spPr>
          <a:xfrm>
            <a:off x="369938" y="2131392"/>
            <a:ext cx="3626717" cy="156505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20" name="Text Placeholder 19"/>
          <p:cNvSpPr>
            <a:spLocks noGrp="1"/>
          </p:cNvSpPr>
          <p:nvPr>
            <p:ph type="body" sz="quarter" idx="18"/>
          </p:nvPr>
        </p:nvSpPr>
        <p:spPr>
          <a:xfrm>
            <a:off x="369938" y="1520825"/>
            <a:ext cx="3626717"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16" name="Content Placeholder 8"/>
          <p:cNvSpPr>
            <a:spLocks noGrp="1"/>
          </p:cNvSpPr>
          <p:nvPr>
            <p:ph sz="quarter" idx="19" hasCustomPrompt="1"/>
          </p:nvPr>
        </p:nvSpPr>
        <p:spPr>
          <a:xfrm>
            <a:off x="4283438" y="2131392"/>
            <a:ext cx="3626717" cy="156505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7" name="Text Placeholder 19"/>
          <p:cNvSpPr>
            <a:spLocks noGrp="1"/>
          </p:cNvSpPr>
          <p:nvPr>
            <p:ph type="body" sz="quarter" idx="20"/>
          </p:nvPr>
        </p:nvSpPr>
        <p:spPr>
          <a:xfrm>
            <a:off x="4283438" y="1520825"/>
            <a:ext cx="3626717"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18" name="Content Placeholder 8"/>
          <p:cNvSpPr>
            <a:spLocks noGrp="1"/>
          </p:cNvSpPr>
          <p:nvPr>
            <p:ph sz="quarter" idx="21" hasCustomPrompt="1"/>
          </p:nvPr>
        </p:nvSpPr>
        <p:spPr>
          <a:xfrm>
            <a:off x="8183861" y="2131392"/>
            <a:ext cx="3626717" cy="156505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9" name="Text Placeholder 19"/>
          <p:cNvSpPr>
            <a:spLocks noGrp="1"/>
          </p:cNvSpPr>
          <p:nvPr>
            <p:ph type="body" sz="quarter" idx="22"/>
          </p:nvPr>
        </p:nvSpPr>
        <p:spPr>
          <a:xfrm>
            <a:off x="8183861" y="1520825"/>
            <a:ext cx="3626717"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12" name="Content Placeholder 8"/>
          <p:cNvSpPr>
            <a:spLocks noGrp="1"/>
          </p:cNvSpPr>
          <p:nvPr>
            <p:ph sz="quarter" idx="23" hasCustomPrompt="1"/>
          </p:nvPr>
        </p:nvSpPr>
        <p:spPr>
          <a:xfrm>
            <a:off x="369938" y="4535712"/>
            <a:ext cx="3626717" cy="156505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3" name="Text Placeholder 19"/>
          <p:cNvSpPr>
            <a:spLocks noGrp="1"/>
          </p:cNvSpPr>
          <p:nvPr>
            <p:ph type="body" sz="quarter" idx="24"/>
          </p:nvPr>
        </p:nvSpPr>
        <p:spPr>
          <a:xfrm>
            <a:off x="369938" y="3925145"/>
            <a:ext cx="3626717"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14" name="Content Placeholder 8"/>
          <p:cNvSpPr>
            <a:spLocks noGrp="1"/>
          </p:cNvSpPr>
          <p:nvPr>
            <p:ph sz="quarter" idx="25" hasCustomPrompt="1"/>
          </p:nvPr>
        </p:nvSpPr>
        <p:spPr>
          <a:xfrm>
            <a:off x="4283438" y="4535712"/>
            <a:ext cx="3626717" cy="156505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5" name="Text Placeholder 19"/>
          <p:cNvSpPr>
            <a:spLocks noGrp="1"/>
          </p:cNvSpPr>
          <p:nvPr>
            <p:ph type="body" sz="quarter" idx="26"/>
          </p:nvPr>
        </p:nvSpPr>
        <p:spPr>
          <a:xfrm>
            <a:off x="4283438" y="3925145"/>
            <a:ext cx="3626717"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21" name="Content Placeholder 8"/>
          <p:cNvSpPr>
            <a:spLocks noGrp="1"/>
          </p:cNvSpPr>
          <p:nvPr>
            <p:ph sz="quarter" idx="27" hasCustomPrompt="1"/>
          </p:nvPr>
        </p:nvSpPr>
        <p:spPr>
          <a:xfrm>
            <a:off x="8183861" y="4535712"/>
            <a:ext cx="3626717" cy="156505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22" name="Text Placeholder 19"/>
          <p:cNvSpPr>
            <a:spLocks noGrp="1"/>
          </p:cNvSpPr>
          <p:nvPr>
            <p:ph type="body" sz="quarter" idx="28"/>
          </p:nvPr>
        </p:nvSpPr>
        <p:spPr>
          <a:xfrm>
            <a:off x="8183861" y="3925145"/>
            <a:ext cx="3626717"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Tree>
    <p:extLst>
      <p:ext uri="{BB962C8B-B14F-4D97-AF65-F5344CB8AC3E}">
        <p14:creationId xmlns:p14="http://schemas.microsoft.com/office/powerpoint/2010/main" val="3819543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and four content assymetric">
    <p:spTree>
      <p:nvGrpSpPr>
        <p:cNvPr id="1" name=""/>
        <p:cNvGrpSpPr/>
        <p:nvPr/>
      </p:nvGrpSpPr>
      <p:grpSpPr>
        <a:xfrm>
          <a:off x="0" y="0"/>
          <a:ext cx="0" cy="0"/>
          <a:chOff x="0" y="0"/>
          <a:chExt cx="0" cy="0"/>
        </a:xfrm>
      </p:grpSpPr>
      <p:sp>
        <p:nvSpPr>
          <p:cNvPr id="2" name="Title 1"/>
          <p:cNvSpPr>
            <a:spLocks noGrp="1"/>
          </p:cNvSpPr>
          <p:nvPr>
            <p:ph type="title"/>
          </p:nvPr>
        </p:nvSpPr>
        <p:spPr>
          <a:xfrm>
            <a:off x="369939" y="1"/>
            <a:ext cx="10305802" cy="1139100"/>
          </a:xfrm>
        </p:spPr>
        <p:txBody>
          <a:bodyPr/>
          <a:lstStyle>
            <a:lvl1pPr>
              <a:defRPr sz="38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F0BAEF59-9ECC-4A21-9264-C4980C651C38}"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1" name="Content Placeholder 8"/>
          <p:cNvSpPr>
            <a:spLocks noGrp="1"/>
          </p:cNvSpPr>
          <p:nvPr>
            <p:ph sz="quarter" idx="14" hasCustomPrompt="1"/>
          </p:nvPr>
        </p:nvSpPr>
        <p:spPr>
          <a:xfrm>
            <a:off x="1514670" y="2284050"/>
            <a:ext cx="2289898"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20" name="Text Placeholder 19"/>
          <p:cNvSpPr>
            <a:spLocks noGrp="1"/>
          </p:cNvSpPr>
          <p:nvPr>
            <p:ph type="body" sz="quarter" idx="18"/>
          </p:nvPr>
        </p:nvSpPr>
        <p:spPr>
          <a:xfrm>
            <a:off x="1514672" y="1520827"/>
            <a:ext cx="2289898"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dirty="0" smtClean="0"/>
            </a:lvl1pPr>
          </a:lstStyle>
          <a:p>
            <a:pPr marL="0" lvl="0" indent="0">
              <a:buNone/>
            </a:pPr>
            <a:r>
              <a:rPr lang="en-GB" dirty="0"/>
              <a:t>Click to edit Master text styles</a:t>
            </a:r>
          </a:p>
        </p:txBody>
      </p:sp>
      <p:sp>
        <p:nvSpPr>
          <p:cNvPr id="48" name="Content Placeholder 8"/>
          <p:cNvSpPr>
            <a:spLocks noGrp="1"/>
          </p:cNvSpPr>
          <p:nvPr>
            <p:ph sz="quarter" idx="19" hasCustomPrompt="1"/>
          </p:nvPr>
        </p:nvSpPr>
        <p:spPr>
          <a:xfrm>
            <a:off x="4185125" y="2284050"/>
            <a:ext cx="2289898"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49" name="Text Placeholder 19"/>
          <p:cNvSpPr>
            <a:spLocks noGrp="1"/>
          </p:cNvSpPr>
          <p:nvPr>
            <p:ph type="body" sz="quarter" idx="20"/>
          </p:nvPr>
        </p:nvSpPr>
        <p:spPr>
          <a:xfrm>
            <a:off x="4185127" y="1520827"/>
            <a:ext cx="2289898"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dirty="0" smtClean="0"/>
            </a:lvl1pPr>
          </a:lstStyle>
          <a:p>
            <a:pPr marL="0" lvl="0" indent="0">
              <a:buNone/>
            </a:pPr>
            <a:r>
              <a:rPr lang="en-GB" dirty="0"/>
              <a:t>Click to edit Master text styles</a:t>
            </a:r>
          </a:p>
        </p:txBody>
      </p:sp>
      <p:sp>
        <p:nvSpPr>
          <p:cNvPr id="51" name="Content Placeholder 8"/>
          <p:cNvSpPr>
            <a:spLocks noGrp="1"/>
          </p:cNvSpPr>
          <p:nvPr>
            <p:ph sz="quarter" idx="21" hasCustomPrompt="1"/>
          </p:nvPr>
        </p:nvSpPr>
        <p:spPr>
          <a:xfrm>
            <a:off x="6860122" y="2284050"/>
            <a:ext cx="2289898"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52" name="Text Placeholder 19"/>
          <p:cNvSpPr>
            <a:spLocks noGrp="1"/>
          </p:cNvSpPr>
          <p:nvPr>
            <p:ph type="body" sz="quarter" idx="22"/>
          </p:nvPr>
        </p:nvSpPr>
        <p:spPr>
          <a:xfrm>
            <a:off x="6860124" y="1520827"/>
            <a:ext cx="2289898"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dirty="0" smtClean="0"/>
            </a:lvl1pPr>
          </a:lstStyle>
          <a:p>
            <a:pPr marL="0" lvl="0" indent="0">
              <a:buNone/>
            </a:pPr>
            <a:r>
              <a:rPr lang="en-GB" dirty="0"/>
              <a:t>Click to edit Master text styles</a:t>
            </a:r>
          </a:p>
        </p:txBody>
      </p:sp>
      <p:sp>
        <p:nvSpPr>
          <p:cNvPr id="54" name="Content Placeholder 8"/>
          <p:cNvSpPr>
            <a:spLocks noGrp="1"/>
          </p:cNvSpPr>
          <p:nvPr>
            <p:ph sz="quarter" idx="23" hasCustomPrompt="1"/>
          </p:nvPr>
        </p:nvSpPr>
        <p:spPr>
          <a:xfrm>
            <a:off x="9530577" y="2284050"/>
            <a:ext cx="2289898"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55" name="Text Placeholder 19"/>
          <p:cNvSpPr>
            <a:spLocks noGrp="1"/>
          </p:cNvSpPr>
          <p:nvPr>
            <p:ph type="body" sz="quarter" idx="24"/>
          </p:nvPr>
        </p:nvSpPr>
        <p:spPr>
          <a:xfrm>
            <a:off x="9530579" y="1520827"/>
            <a:ext cx="2289898"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dirty="0" smtClean="0"/>
            </a:lvl1pPr>
          </a:lstStyle>
          <a:p>
            <a:pPr marL="0" lvl="0" indent="0">
              <a:buNone/>
            </a:pPr>
            <a:r>
              <a:rPr lang="en-GB" dirty="0"/>
              <a:t>Click to edit Master text styles</a:t>
            </a:r>
          </a:p>
        </p:txBody>
      </p:sp>
    </p:spTree>
    <p:extLst>
      <p:ext uri="{BB962C8B-B14F-4D97-AF65-F5344CB8AC3E}">
        <p14:creationId xmlns:p14="http://schemas.microsoft.com/office/powerpoint/2010/main" val="3392344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and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369939" y="1"/>
            <a:ext cx="10305802" cy="1139100"/>
          </a:xfrm>
        </p:spPr>
        <p:txBody>
          <a:bodyPr/>
          <a:lstStyle>
            <a:lvl1pPr>
              <a:defRPr sz="38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88120643-38F3-452B-B657-B5F576D0BB01}"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1" name="Content Placeholder 8"/>
          <p:cNvSpPr>
            <a:spLocks noGrp="1"/>
          </p:cNvSpPr>
          <p:nvPr>
            <p:ph sz="quarter" idx="14" hasCustomPrompt="1"/>
          </p:nvPr>
        </p:nvSpPr>
        <p:spPr>
          <a:xfrm>
            <a:off x="369938" y="2284049"/>
            <a:ext cx="2443445" cy="381671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20" name="Text Placeholder 19"/>
          <p:cNvSpPr>
            <a:spLocks noGrp="1"/>
          </p:cNvSpPr>
          <p:nvPr>
            <p:ph type="body" sz="quarter" idx="18"/>
          </p:nvPr>
        </p:nvSpPr>
        <p:spPr>
          <a:xfrm>
            <a:off x="369941" y="1520827"/>
            <a:ext cx="2443443"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
        <p:nvSpPr>
          <p:cNvPr id="31" name="Content Placeholder 8"/>
          <p:cNvSpPr>
            <a:spLocks noGrp="1"/>
          </p:cNvSpPr>
          <p:nvPr>
            <p:ph sz="quarter" idx="19" hasCustomPrompt="1"/>
          </p:nvPr>
        </p:nvSpPr>
        <p:spPr>
          <a:xfrm>
            <a:off x="3231778" y="2284049"/>
            <a:ext cx="2672111" cy="381671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32" name="Text Placeholder 19"/>
          <p:cNvSpPr>
            <a:spLocks noGrp="1"/>
          </p:cNvSpPr>
          <p:nvPr>
            <p:ph type="body" sz="quarter" idx="20"/>
          </p:nvPr>
        </p:nvSpPr>
        <p:spPr>
          <a:xfrm>
            <a:off x="3231781" y="1520827"/>
            <a:ext cx="2672109"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
        <p:nvSpPr>
          <p:cNvPr id="33" name="Content Placeholder 8"/>
          <p:cNvSpPr>
            <a:spLocks noGrp="1"/>
          </p:cNvSpPr>
          <p:nvPr>
            <p:ph sz="quarter" idx="21" hasCustomPrompt="1"/>
          </p:nvPr>
        </p:nvSpPr>
        <p:spPr>
          <a:xfrm>
            <a:off x="6286637" y="2284049"/>
            <a:ext cx="2672111" cy="381671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34" name="Text Placeholder 19"/>
          <p:cNvSpPr>
            <a:spLocks noGrp="1"/>
          </p:cNvSpPr>
          <p:nvPr>
            <p:ph type="body" sz="quarter" idx="22"/>
          </p:nvPr>
        </p:nvSpPr>
        <p:spPr>
          <a:xfrm>
            <a:off x="6286640" y="1520827"/>
            <a:ext cx="2672109"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
        <p:nvSpPr>
          <p:cNvPr id="35" name="Content Placeholder 8"/>
          <p:cNvSpPr>
            <a:spLocks noGrp="1"/>
          </p:cNvSpPr>
          <p:nvPr>
            <p:ph sz="quarter" idx="23" hasCustomPrompt="1"/>
          </p:nvPr>
        </p:nvSpPr>
        <p:spPr>
          <a:xfrm>
            <a:off x="9340447" y="2284049"/>
            <a:ext cx="2480030" cy="381671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36" name="Text Placeholder 19"/>
          <p:cNvSpPr>
            <a:spLocks noGrp="1"/>
          </p:cNvSpPr>
          <p:nvPr>
            <p:ph type="body" sz="quarter" idx="24"/>
          </p:nvPr>
        </p:nvSpPr>
        <p:spPr>
          <a:xfrm>
            <a:off x="9340447" y="1520827"/>
            <a:ext cx="2480030"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Tree>
    <p:extLst>
      <p:ext uri="{BB962C8B-B14F-4D97-AF65-F5344CB8AC3E}">
        <p14:creationId xmlns:p14="http://schemas.microsoft.com/office/powerpoint/2010/main" val="3410322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cubic background 2">
    <p:spTree>
      <p:nvGrpSpPr>
        <p:cNvPr id="1" name=""/>
        <p:cNvGrpSpPr/>
        <p:nvPr/>
      </p:nvGrpSpPr>
      <p:grpSpPr>
        <a:xfrm>
          <a:off x="0" y="0"/>
          <a:ext cx="0" cy="0"/>
          <a:chOff x="0" y="0"/>
          <a:chExt cx="0" cy="0"/>
        </a:xfrm>
      </p:grpSpPr>
      <p:grpSp>
        <p:nvGrpSpPr>
          <p:cNvPr id="17" name="Group 16"/>
          <p:cNvGrpSpPr/>
          <p:nvPr userDrawn="1"/>
        </p:nvGrpSpPr>
        <p:grpSpPr>
          <a:xfrm>
            <a:off x="-1" y="3"/>
            <a:ext cx="12192001" cy="6858001"/>
            <a:chOff x="-1" y="0"/>
            <a:chExt cx="12190414" cy="6858001"/>
          </a:xfrm>
        </p:grpSpPr>
        <p:sp>
          <p:nvSpPr>
            <p:cNvPr id="18" name="Freeform 8"/>
            <p:cNvSpPr>
              <a:spLocks/>
            </p:cNvSpPr>
            <p:nvPr/>
          </p:nvSpPr>
          <p:spPr bwMode="auto">
            <a:xfrm>
              <a:off x="8971123" y="0"/>
              <a:ext cx="3219290" cy="3788972"/>
            </a:xfrm>
            <a:custGeom>
              <a:avLst/>
              <a:gdLst>
                <a:gd name="connsiteX0" fmla="*/ 846 w 3221194"/>
                <a:gd name="connsiteY0" fmla="*/ 0 h 3767952"/>
                <a:gd name="connsiteX1" fmla="*/ 3221194 w 3221194"/>
                <a:gd name="connsiteY1" fmla="*/ 0 h 3767952"/>
                <a:gd name="connsiteX2" fmla="*/ 3221194 w 3221194"/>
                <a:gd name="connsiteY2" fmla="*/ 3767952 h 3767952"/>
                <a:gd name="connsiteX3" fmla="*/ 0 w 3221194"/>
                <a:gd name="connsiteY3" fmla="*/ 1903438 h 3767952"/>
                <a:gd name="connsiteX4" fmla="*/ 846 w 3221194"/>
                <a:gd name="connsiteY4" fmla="*/ 0 h 3767952"/>
                <a:gd name="connsiteX0" fmla="*/ 5 w 3220353"/>
                <a:gd name="connsiteY0" fmla="*/ 0 h 3767952"/>
                <a:gd name="connsiteX1" fmla="*/ 3220353 w 3220353"/>
                <a:gd name="connsiteY1" fmla="*/ 0 h 3767952"/>
                <a:gd name="connsiteX2" fmla="*/ 3220353 w 3220353"/>
                <a:gd name="connsiteY2" fmla="*/ 3767952 h 3767952"/>
                <a:gd name="connsiteX3" fmla="*/ 13488 w 3220353"/>
                <a:gd name="connsiteY3" fmla="*/ 1903438 h 3767952"/>
                <a:gd name="connsiteX4" fmla="*/ 5 w 3220353"/>
                <a:gd name="connsiteY4" fmla="*/ 0 h 3767952"/>
                <a:gd name="connsiteX0" fmla="*/ 846 w 3221194"/>
                <a:gd name="connsiteY0" fmla="*/ 0 h 3767952"/>
                <a:gd name="connsiteX1" fmla="*/ 3221194 w 3221194"/>
                <a:gd name="connsiteY1" fmla="*/ 0 h 3767952"/>
                <a:gd name="connsiteX2" fmla="*/ 3221194 w 3221194"/>
                <a:gd name="connsiteY2" fmla="*/ 3767952 h 3767952"/>
                <a:gd name="connsiteX3" fmla="*/ 0 w 3221194"/>
                <a:gd name="connsiteY3" fmla="*/ 1896334 h 3767952"/>
                <a:gd name="connsiteX4" fmla="*/ 846 w 3221194"/>
                <a:gd name="connsiteY4" fmla="*/ 0 h 3767952"/>
                <a:gd name="connsiteX0" fmla="*/ 846 w 3221194"/>
                <a:gd name="connsiteY0" fmla="*/ 0 h 3767952"/>
                <a:gd name="connsiteX1" fmla="*/ 3221194 w 3221194"/>
                <a:gd name="connsiteY1" fmla="*/ 0 h 3767952"/>
                <a:gd name="connsiteX2" fmla="*/ 3221194 w 3221194"/>
                <a:gd name="connsiteY2" fmla="*/ 3767952 h 3767952"/>
                <a:gd name="connsiteX3" fmla="*/ 0 w 3221194"/>
                <a:gd name="connsiteY3" fmla="*/ 1903438 h 3767952"/>
                <a:gd name="connsiteX4" fmla="*/ 846 w 3221194"/>
                <a:gd name="connsiteY4" fmla="*/ 0 h 376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1194" h="3767952">
                  <a:moveTo>
                    <a:pt x="846" y="0"/>
                  </a:moveTo>
                  <a:lnTo>
                    <a:pt x="3221194" y="0"/>
                  </a:lnTo>
                  <a:lnTo>
                    <a:pt x="3221194" y="3767952"/>
                  </a:lnTo>
                  <a:lnTo>
                    <a:pt x="0" y="1903438"/>
                  </a:lnTo>
                  <a:cubicBezTo>
                    <a:pt x="282" y="1267380"/>
                    <a:pt x="564" y="636058"/>
                    <a:pt x="846" y="0"/>
                  </a:cubicBezTo>
                  <a:close/>
                </a:path>
              </a:pathLst>
            </a:custGeom>
            <a:solidFill>
              <a:srgbClr val="673A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black"/>
                </a:solidFill>
              </a:endParaRPr>
            </a:p>
          </p:txBody>
        </p:sp>
        <p:grpSp>
          <p:nvGrpSpPr>
            <p:cNvPr id="19" name="Group 18"/>
            <p:cNvGrpSpPr/>
            <p:nvPr/>
          </p:nvGrpSpPr>
          <p:grpSpPr>
            <a:xfrm>
              <a:off x="-1" y="0"/>
              <a:ext cx="12190414" cy="6858001"/>
              <a:chOff x="-1" y="0"/>
              <a:chExt cx="12190414" cy="6858001"/>
            </a:xfrm>
          </p:grpSpPr>
          <p:sp>
            <p:nvSpPr>
              <p:cNvPr id="20" name="Rectangle 33"/>
              <p:cNvSpPr/>
              <p:nvPr/>
            </p:nvSpPr>
            <p:spPr>
              <a:xfrm>
                <a:off x="-1" y="0"/>
                <a:ext cx="8978744" cy="6858000"/>
              </a:xfrm>
              <a:custGeom>
                <a:avLst/>
                <a:gdLst/>
                <a:ahLst/>
                <a:cxnLst/>
                <a:rect l="l" t="t" r="r" b="b"/>
                <a:pathLst>
                  <a:path w="8970065" h="6858000">
                    <a:moveTo>
                      <a:pt x="0" y="0"/>
                    </a:moveTo>
                    <a:lnTo>
                      <a:pt x="8970065" y="0"/>
                    </a:lnTo>
                    <a:lnTo>
                      <a:pt x="8969219" y="1908175"/>
                    </a:lnTo>
                    <a:lnTo>
                      <a:pt x="392355" y="6858000"/>
                    </a:lnTo>
                    <a:lnTo>
                      <a:pt x="0" y="6858000"/>
                    </a:lnTo>
                    <a:close/>
                  </a:path>
                </a:pathLst>
              </a:custGeom>
              <a:solidFill>
                <a:srgbClr val="4F2C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GB" sz="1400" err="1">
                  <a:solidFill>
                    <a:prstClr val="black"/>
                  </a:solidFill>
                </a:endParaRPr>
              </a:p>
            </p:txBody>
          </p:sp>
          <p:sp>
            <p:nvSpPr>
              <p:cNvPr id="21" name="Rectangle 34"/>
              <p:cNvSpPr/>
              <p:nvPr/>
            </p:nvSpPr>
            <p:spPr>
              <a:xfrm>
                <a:off x="369889" y="1903413"/>
                <a:ext cx="11820524" cy="4954588"/>
              </a:xfrm>
              <a:custGeom>
                <a:avLst/>
                <a:gdLst>
                  <a:gd name="connsiteX0" fmla="*/ 8586387 w 11798058"/>
                  <a:gd name="connsiteY0" fmla="*/ 0 h 4945063"/>
                  <a:gd name="connsiteX1" fmla="*/ 11798058 w 11798058"/>
                  <a:gd name="connsiteY1" fmla="*/ 1855017 h 4945063"/>
                  <a:gd name="connsiteX2" fmla="*/ 11798058 w 11798058"/>
                  <a:gd name="connsiteY2" fmla="*/ 4945063 h 4945063"/>
                  <a:gd name="connsiteX3" fmla="*/ 0 w 11798058"/>
                  <a:gd name="connsiteY3" fmla="*/ 4945063 h 4945063"/>
                  <a:gd name="connsiteX4" fmla="*/ 8586387 w 11798058"/>
                  <a:gd name="connsiteY4" fmla="*/ 0 h 4945063"/>
                  <a:gd name="connsiteX0" fmla="*/ 8581623 w 11798058"/>
                  <a:gd name="connsiteY0" fmla="*/ 0 h 4954588"/>
                  <a:gd name="connsiteX1" fmla="*/ 11798058 w 11798058"/>
                  <a:gd name="connsiteY1" fmla="*/ 1864542 h 4954588"/>
                  <a:gd name="connsiteX2" fmla="*/ 11798058 w 11798058"/>
                  <a:gd name="connsiteY2" fmla="*/ 4954588 h 4954588"/>
                  <a:gd name="connsiteX3" fmla="*/ 0 w 11798058"/>
                  <a:gd name="connsiteY3" fmla="*/ 4954588 h 4954588"/>
                  <a:gd name="connsiteX4" fmla="*/ 8581623 w 11798058"/>
                  <a:gd name="connsiteY4" fmla="*/ 0 h 4954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8058" h="4954588">
                    <a:moveTo>
                      <a:pt x="8581623" y="0"/>
                    </a:moveTo>
                    <a:lnTo>
                      <a:pt x="11798058" y="1864542"/>
                    </a:lnTo>
                    <a:lnTo>
                      <a:pt x="11798058" y="4954588"/>
                    </a:lnTo>
                    <a:lnTo>
                      <a:pt x="0" y="4954588"/>
                    </a:lnTo>
                    <a:lnTo>
                      <a:pt x="8581623" y="0"/>
                    </a:lnTo>
                    <a:close/>
                  </a:path>
                </a:pathLst>
              </a:custGeom>
              <a:solidFill>
                <a:srgbClr val="341F6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GB" sz="1400" err="1">
                  <a:solidFill>
                    <a:prstClr val="black"/>
                  </a:solidFill>
                </a:endParaRPr>
              </a:p>
            </p:txBody>
          </p:sp>
        </p:grpSp>
      </p:grpSp>
      <p:sp>
        <p:nvSpPr>
          <p:cNvPr id="2" name="Title 1"/>
          <p:cNvSpPr>
            <a:spLocks noGrp="1"/>
          </p:cNvSpPr>
          <p:nvPr>
            <p:ph type="ctrTitle"/>
          </p:nvPr>
        </p:nvSpPr>
        <p:spPr>
          <a:xfrm>
            <a:off x="369939" y="1520826"/>
            <a:ext cx="10300690" cy="761386"/>
          </a:xfrm>
        </p:spPr>
        <p:txBody>
          <a:bodyPr tIns="0" anchor="ctr" anchorCtr="0"/>
          <a:lstStyle>
            <a:lvl1pPr>
              <a:defRPr sz="5999">
                <a:solidFill>
                  <a:schemeClr val="bg1"/>
                </a:solidFill>
              </a:defRPr>
            </a:lvl1pPr>
          </a:lstStyle>
          <a:p>
            <a:r>
              <a:rPr lang="en-GB" dirty="0"/>
              <a:t>Click to edit Master title style</a:t>
            </a:r>
          </a:p>
        </p:txBody>
      </p:sp>
      <p:sp>
        <p:nvSpPr>
          <p:cNvPr id="3" name="Subtitle 2"/>
          <p:cNvSpPr>
            <a:spLocks noGrp="1"/>
          </p:cNvSpPr>
          <p:nvPr>
            <p:ph type="subTitle" idx="1"/>
          </p:nvPr>
        </p:nvSpPr>
        <p:spPr>
          <a:xfrm>
            <a:off x="369936" y="2295694"/>
            <a:ext cx="11450540" cy="744365"/>
          </a:xfrm>
        </p:spPr>
        <p:txBody>
          <a:bodyPr anchor="ctr" anchorCtr="0"/>
          <a:lstStyle>
            <a:lvl1pPr marL="0" indent="0" algn="l">
              <a:buNone/>
              <a:defRPr sz="5999">
                <a:solidFill>
                  <a:schemeClr val="bg1"/>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GB" dirty="0"/>
              <a:t>Click to edit Master subtitle style</a:t>
            </a:r>
          </a:p>
        </p:txBody>
      </p:sp>
      <p:sp>
        <p:nvSpPr>
          <p:cNvPr id="4" name="Date Placeholder 3"/>
          <p:cNvSpPr>
            <a:spLocks noGrp="1"/>
          </p:cNvSpPr>
          <p:nvPr>
            <p:ph type="dt" sz="half" idx="10"/>
          </p:nvPr>
        </p:nvSpPr>
        <p:spPr>
          <a:xfrm>
            <a:off x="1514674" y="357253"/>
            <a:ext cx="1144736" cy="381600"/>
          </a:xfrm>
        </p:spPr>
        <p:txBody>
          <a:bodyPr anchor="t" anchorCtr="0"/>
          <a:lstStyle>
            <a:lvl1pPr>
              <a:defRPr sz="1600">
                <a:solidFill>
                  <a:schemeClr val="bg1"/>
                </a:solidFill>
              </a:defRPr>
            </a:lvl1pPr>
          </a:lstStyle>
          <a:p>
            <a:fld id="{0D52139E-80E8-44B2-89BA-FFDE8054A662}" type="datetime1">
              <a:rPr lang="en-GB" smtClean="0">
                <a:solidFill>
                  <a:prstClr val="white"/>
                </a:solidFill>
              </a:rPr>
              <a:pPr/>
              <a:t>09/05/2019</a:t>
            </a:fld>
            <a:endParaRPr lang="en-GB" dirty="0">
              <a:solidFill>
                <a:prstClr val="white"/>
              </a:solidFill>
            </a:endParaRPr>
          </a:p>
        </p:txBody>
      </p:sp>
      <p:sp>
        <p:nvSpPr>
          <p:cNvPr id="5" name="Footer Placeholder 4"/>
          <p:cNvSpPr>
            <a:spLocks noGrp="1"/>
          </p:cNvSpPr>
          <p:nvPr>
            <p:ph type="ftr" sz="quarter" idx="11"/>
          </p:nvPr>
        </p:nvSpPr>
        <p:spPr>
          <a:xfrm>
            <a:off x="1514674" y="6092226"/>
            <a:ext cx="3550025" cy="381600"/>
          </a:xfrm>
        </p:spPr>
        <p:txBody>
          <a:bodyPr/>
          <a:lstStyle>
            <a:lvl1pPr>
              <a:defRPr sz="1600">
                <a:solidFill>
                  <a:schemeClr val="bg1"/>
                </a:solidFill>
              </a:defRPr>
            </a:lvl1pPr>
          </a:lstStyle>
          <a:p>
            <a:r>
              <a:rPr lang="en-GB" dirty="0">
                <a:solidFill>
                  <a:prstClr val="white"/>
                </a:solidFill>
              </a:rPr>
              <a:t>SEB PowerPoint Template 2017</a:t>
            </a:r>
          </a:p>
        </p:txBody>
      </p:sp>
      <p:sp>
        <p:nvSpPr>
          <p:cNvPr id="6" name="Slide Number Placeholder 5"/>
          <p:cNvSpPr>
            <a:spLocks noGrp="1"/>
          </p:cNvSpPr>
          <p:nvPr>
            <p:ph type="sldNum" sz="quarter" idx="12"/>
          </p:nvPr>
        </p:nvSpPr>
        <p:spPr/>
        <p:txBody>
          <a:bodyPr/>
          <a:lstStyle>
            <a:lvl1pPr algn="r">
              <a:defRPr sz="1600">
                <a:solidFill>
                  <a:schemeClr val="bg1"/>
                </a:solidFill>
              </a:defRPr>
            </a:lvl1pPr>
          </a:lstStyle>
          <a:p>
            <a:fld id="{F809B13A-3730-413D-9F0B-C01FC49F235B}" type="slidenum">
              <a:rPr lang="en-GB" smtClean="0">
                <a:solidFill>
                  <a:prstClr val="white"/>
                </a:solidFill>
              </a:rPr>
              <a:pPr/>
              <a:t>‹#›</a:t>
            </a:fld>
            <a:endParaRPr lang="en-GB" dirty="0">
              <a:solidFill>
                <a:prstClr val="white"/>
              </a:solidFill>
            </a:endParaRPr>
          </a:p>
        </p:txBody>
      </p:sp>
      <p:sp>
        <p:nvSpPr>
          <p:cNvPr id="14" name="Text Placeholder 31"/>
          <p:cNvSpPr>
            <a:spLocks noGrp="1"/>
          </p:cNvSpPr>
          <p:nvPr>
            <p:ph type="body" sz="quarter" idx="30" hasCustomPrompt="1"/>
          </p:nvPr>
        </p:nvSpPr>
        <p:spPr>
          <a:xfrm>
            <a:off x="10670977" y="-1"/>
            <a:ext cx="1521024" cy="1520826"/>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812678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and e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69939" y="1"/>
            <a:ext cx="10305802" cy="1139100"/>
          </a:xfrm>
        </p:spPr>
        <p:txBody>
          <a:bodyPr/>
          <a:lstStyle>
            <a:lvl1pPr>
              <a:defRPr sz="38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57F24F15-5056-406C-8D2D-2E85F41920E9}"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1" name="Content Placeholder 8"/>
          <p:cNvSpPr>
            <a:spLocks noGrp="1"/>
          </p:cNvSpPr>
          <p:nvPr>
            <p:ph sz="quarter" idx="14" hasCustomPrompt="1"/>
          </p:nvPr>
        </p:nvSpPr>
        <p:spPr>
          <a:xfrm>
            <a:off x="369938" y="2131391"/>
            <a:ext cx="2443445"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20" name="Text Placeholder 19"/>
          <p:cNvSpPr>
            <a:spLocks noGrp="1"/>
          </p:cNvSpPr>
          <p:nvPr>
            <p:ph type="body" sz="quarter" idx="18"/>
          </p:nvPr>
        </p:nvSpPr>
        <p:spPr>
          <a:xfrm>
            <a:off x="369941" y="1520825"/>
            <a:ext cx="2443443"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31" name="Content Placeholder 8"/>
          <p:cNvSpPr>
            <a:spLocks noGrp="1"/>
          </p:cNvSpPr>
          <p:nvPr>
            <p:ph sz="quarter" idx="19" hasCustomPrompt="1"/>
          </p:nvPr>
        </p:nvSpPr>
        <p:spPr>
          <a:xfrm>
            <a:off x="3231778" y="2131391"/>
            <a:ext cx="2672111"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32" name="Text Placeholder 19"/>
          <p:cNvSpPr>
            <a:spLocks noGrp="1"/>
          </p:cNvSpPr>
          <p:nvPr>
            <p:ph type="body" sz="quarter" idx="20"/>
          </p:nvPr>
        </p:nvSpPr>
        <p:spPr>
          <a:xfrm>
            <a:off x="3231781" y="1520825"/>
            <a:ext cx="2672109"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33" name="Content Placeholder 8"/>
          <p:cNvSpPr>
            <a:spLocks noGrp="1"/>
          </p:cNvSpPr>
          <p:nvPr>
            <p:ph sz="quarter" idx="21" hasCustomPrompt="1"/>
          </p:nvPr>
        </p:nvSpPr>
        <p:spPr>
          <a:xfrm>
            <a:off x="6286637" y="2131391"/>
            <a:ext cx="2672111"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34" name="Text Placeholder 19"/>
          <p:cNvSpPr>
            <a:spLocks noGrp="1"/>
          </p:cNvSpPr>
          <p:nvPr>
            <p:ph type="body" sz="quarter" idx="22"/>
          </p:nvPr>
        </p:nvSpPr>
        <p:spPr>
          <a:xfrm>
            <a:off x="6286640" y="1520825"/>
            <a:ext cx="2672109"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35" name="Content Placeholder 8"/>
          <p:cNvSpPr>
            <a:spLocks noGrp="1"/>
          </p:cNvSpPr>
          <p:nvPr>
            <p:ph sz="quarter" idx="23" hasCustomPrompt="1"/>
          </p:nvPr>
        </p:nvSpPr>
        <p:spPr>
          <a:xfrm>
            <a:off x="9340447" y="2131391"/>
            <a:ext cx="2480030"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36" name="Text Placeholder 19"/>
          <p:cNvSpPr>
            <a:spLocks noGrp="1"/>
          </p:cNvSpPr>
          <p:nvPr>
            <p:ph type="body" sz="quarter" idx="24"/>
          </p:nvPr>
        </p:nvSpPr>
        <p:spPr>
          <a:xfrm>
            <a:off x="9340447" y="1520825"/>
            <a:ext cx="2480030"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14" name="Content Placeholder 8"/>
          <p:cNvSpPr>
            <a:spLocks noGrp="1"/>
          </p:cNvSpPr>
          <p:nvPr>
            <p:ph sz="quarter" idx="25" hasCustomPrompt="1"/>
          </p:nvPr>
        </p:nvSpPr>
        <p:spPr>
          <a:xfrm>
            <a:off x="369938" y="4535785"/>
            <a:ext cx="2443445"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15" name="Text Placeholder 19"/>
          <p:cNvSpPr>
            <a:spLocks noGrp="1"/>
          </p:cNvSpPr>
          <p:nvPr>
            <p:ph type="body" sz="quarter" idx="26"/>
          </p:nvPr>
        </p:nvSpPr>
        <p:spPr>
          <a:xfrm>
            <a:off x="369941" y="3925219"/>
            <a:ext cx="2443443"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16" name="Content Placeholder 8"/>
          <p:cNvSpPr>
            <a:spLocks noGrp="1"/>
          </p:cNvSpPr>
          <p:nvPr>
            <p:ph sz="quarter" idx="27" hasCustomPrompt="1"/>
          </p:nvPr>
        </p:nvSpPr>
        <p:spPr>
          <a:xfrm>
            <a:off x="3231778" y="4535785"/>
            <a:ext cx="2672111"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17" name="Text Placeholder 19"/>
          <p:cNvSpPr>
            <a:spLocks noGrp="1"/>
          </p:cNvSpPr>
          <p:nvPr>
            <p:ph type="body" sz="quarter" idx="28"/>
          </p:nvPr>
        </p:nvSpPr>
        <p:spPr>
          <a:xfrm>
            <a:off x="3231781" y="3925219"/>
            <a:ext cx="2672109"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18" name="Content Placeholder 8"/>
          <p:cNvSpPr>
            <a:spLocks noGrp="1"/>
          </p:cNvSpPr>
          <p:nvPr>
            <p:ph sz="quarter" idx="29" hasCustomPrompt="1"/>
          </p:nvPr>
        </p:nvSpPr>
        <p:spPr>
          <a:xfrm>
            <a:off x="6286637" y="4535785"/>
            <a:ext cx="2672111"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19" name="Text Placeholder 19"/>
          <p:cNvSpPr>
            <a:spLocks noGrp="1"/>
          </p:cNvSpPr>
          <p:nvPr>
            <p:ph type="body" sz="quarter" idx="30"/>
          </p:nvPr>
        </p:nvSpPr>
        <p:spPr>
          <a:xfrm>
            <a:off x="6286640" y="3925219"/>
            <a:ext cx="2672109"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21" name="Content Placeholder 8"/>
          <p:cNvSpPr>
            <a:spLocks noGrp="1"/>
          </p:cNvSpPr>
          <p:nvPr>
            <p:ph sz="quarter" idx="31" hasCustomPrompt="1"/>
          </p:nvPr>
        </p:nvSpPr>
        <p:spPr>
          <a:xfrm>
            <a:off x="9340447" y="4535785"/>
            <a:ext cx="2480030"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22" name="Text Placeholder 19"/>
          <p:cNvSpPr>
            <a:spLocks noGrp="1"/>
          </p:cNvSpPr>
          <p:nvPr>
            <p:ph type="body" sz="quarter" idx="32"/>
          </p:nvPr>
        </p:nvSpPr>
        <p:spPr>
          <a:xfrm>
            <a:off x="9340447" y="3925219"/>
            <a:ext cx="2480030"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Tree>
    <p:extLst>
      <p:ext uri="{BB962C8B-B14F-4D97-AF65-F5344CB8AC3E}">
        <p14:creationId xmlns:p14="http://schemas.microsoft.com/office/powerpoint/2010/main" val="2232766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four content and text">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369935" y="1520828"/>
            <a:ext cx="2289898" cy="1908175"/>
          </a:xfrm>
        </p:spPr>
        <p:txBody>
          <a:bodyPr lIns="72000" tIns="72000"/>
          <a:lstStyle>
            <a:lvl1pPr marL="0" indent="0">
              <a:buNone/>
              <a:defRPr sz="1800"/>
            </a:lvl1pPr>
          </a:lstStyle>
          <a:p>
            <a:r>
              <a:rPr lang="en-GB" dirty="0"/>
              <a:t> </a:t>
            </a:r>
          </a:p>
        </p:txBody>
      </p:sp>
      <p:sp>
        <p:nvSpPr>
          <p:cNvPr id="17" name="Picture Placeholder 15"/>
          <p:cNvSpPr>
            <a:spLocks noGrp="1"/>
          </p:cNvSpPr>
          <p:nvPr>
            <p:ph type="pic" sz="quarter" idx="14" hasCustomPrompt="1"/>
          </p:nvPr>
        </p:nvSpPr>
        <p:spPr>
          <a:xfrm>
            <a:off x="3042046" y="1520828"/>
            <a:ext cx="2289898" cy="19081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0" bIns="0" numCol="1" anchor="t" anchorCtr="0" compatLnSpc="1">
            <a:prstTxWarp prst="textNoShape">
              <a:avLst/>
            </a:prstTxWarp>
          </a:bodyPr>
          <a:lstStyle>
            <a:lvl1pPr marL="0" indent="0">
              <a:buNone/>
              <a:defRPr lang="en-GB" sz="1800" dirty="0"/>
            </a:lvl1pPr>
          </a:lstStyle>
          <a:p>
            <a:pPr marL="177782" lvl="0" indent="-177782"/>
            <a:r>
              <a:rPr lang="en-GB" dirty="0"/>
              <a:t> </a:t>
            </a:r>
          </a:p>
        </p:txBody>
      </p:sp>
      <p:sp>
        <p:nvSpPr>
          <p:cNvPr id="18" name="Picture Placeholder 15"/>
          <p:cNvSpPr>
            <a:spLocks noGrp="1"/>
          </p:cNvSpPr>
          <p:nvPr>
            <p:ph type="pic" sz="quarter" idx="15" hasCustomPrompt="1"/>
          </p:nvPr>
        </p:nvSpPr>
        <p:spPr>
          <a:xfrm>
            <a:off x="5714157" y="1520828"/>
            <a:ext cx="2289898" cy="19081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0" bIns="0" numCol="1" anchor="t" anchorCtr="0" compatLnSpc="1">
            <a:prstTxWarp prst="textNoShape">
              <a:avLst/>
            </a:prstTxWarp>
          </a:bodyPr>
          <a:lstStyle>
            <a:lvl1pPr marL="0" indent="0">
              <a:buNone/>
              <a:defRPr lang="en-GB" sz="1800"/>
            </a:lvl1pPr>
          </a:lstStyle>
          <a:p>
            <a:pPr marL="177782" lvl="0" indent="-177782"/>
            <a:r>
              <a:rPr lang="en-GB" dirty="0"/>
              <a:t> </a:t>
            </a:r>
          </a:p>
        </p:txBody>
      </p:sp>
      <p:sp>
        <p:nvSpPr>
          <p:cNvPr id="19" name="Picture Placeholder 15"/>
          <p:cNvSpPr>
            <a:spLocks noGrp="1"/>
          </p:cNvSpPr>
          <p:nvPr>
            <p:ph type="pic" sz="quarter" idx="16" hasCustomPrompt="1"/>
          </p:nvPr>
        </p:nvSpPr>
        <p:spPr>
          <a:xfrm>
            <a:off x="8385280" y="1520828"/>
            <a:ext cx="2289898" cy="19081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0" bIns="0" numCol="1" anchor="t" anchorCtr="0" compatLnSpc="1">
            <a:prstTxWarp prst="textNoShape">
              <a:avLst/>
            </a:prstTxWarp>
          </a:bodyPr>
          <a:lstStyle>
            <a:lvl1pPr marL="0" indent="0">
              <a:buNone/>
              <a:defRPr lang="en-GB" sz="1800"/>
            </a:lvl1pPr>
          </a:lstStyle>
          <a:p>
            <a:pPr marL="177782" lvl="0" indent="-177782"/>
            <a:r>
              <a:rPr lang="en-GB" dirty="0"/>
              <a:t> </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54906413-A445-42A7-B048-D3E0D1875CB0}"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22" name="Text Placeholder 21"/>
          <p:cNvSpPr>
            <a:spLocks noGrp="1"/>
          </p:cNvSpPr>
          <p:nvPr>
            <p:ph type="body" sz="quarter" idx="17"/>
          </p:nvPr>
        </p:nvSpPr>
        <p:spPr>
          <a:xfrm>
            <a:off x="369936" y="3429003"/>
            <a:ext cx="2291060" cy="2663825"/>
          </a:xfrm>
        </p:spPr>
        <p:txBody>
          <a:bodyPr tIns="72000"/>
          <a:lstStyle>
            <a:lvl1pPr marL="266673" indent="-177782">
              <a:defRPr sz="1800"/>
            </a:lvl1pPr>
            <a:lvl2pPr marL="533347" indent="-266673">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24" name="Text Placeholder 21"/>
          <p:cNvSpPr>
            <a:spLocks noGrp="1"/>
          </p:cNvSpPr>
          <p:nvPr>
            <p:ph type="body" sz="quarter" idx="18"/>
          </p:nvPr>
        </p:nvSpPr>
        <p:spPr>
          <a:xfrm>
            <a:off x="3042046" y="3429003"/>
            <a:ext cx="2291060" cy="2663825"/>
          </a:xfrm>
        </p:spPr>
        <p:txBody>
          <a:bodyPr tIns="72000"/>
          <a:lstStyle>
            <a:lvl1pPr marL="266673" indent="-177782">
              <a:defRPr sz="1800"/>
            </a:lvl1pPr>
            <a:lvl2pPr marL="533347" indent="-266673">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25" name="Text Placeholder 21"/>
          <p:cNvSpPr>
            <a:spLocks noGrp="1"/>
          </p:cNvSpPr>
          <p:nvPr>
            <p:ph type="body" sz="quarter" idx="19"/>
          </p:nvPr>
        </p:nvSpPr>
        <p:spPr>
          <a:xfrm>
            <a:off x="5710957" y="3429003"/>
            <a:ext cx="2291060" cy="2663825"/>
          </a:xfrm>
        </p:spPr>
        <p:txBody>
          <a:bodyPr tIns="72000"/>
          <a:lstStyle>
            <a:lvl1pPr marL="266673" indent="-177782">
              <a:defRPr sz="1800"/>
            </a:lvl1pPr>
            <a:lvl2pPr marL="533347" indent="-266673">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26" name="Text Placeholder 21"/>
          <p:cNvSpPr>
            <a:spLocks noGrp="1"/>
          </p:cNvSpPr>
          <p:nvPr>
            <p:ph type="body" sz="quarter" idx="20"/>
          </p:nvPr>
        </p:nvSpPr>
        <p:spPr>
          <a:xfrm>
            <a:off x="8373929" y="3429003"/>
            <a:ext cx="2291060" cy="2663825"/>
          </a:xfrm>
        </p:spPr>
        <p:txBody>
          <a:bodyPr tIns="72000"/>
          <a:lstStyle>
            <a:lvl1pPr marL="266673" indent="-177782">
              <a:defRPr sz="1800"/>
            </a:lvl1pPr>
            <a:lvl2pPr marL="533347" indent="-266673">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2" name="Title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963665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o header, four content and text">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369935" y="376241"/>
            <a:ext cx="2289898" cy="2289175"/>
          </a:xfrm>
        </p:spPr>
        <p:txBody>
          <a:bodyPr lIns="72000" tIns="72000"/>
          <a:lstStyle>
            <a:lvl1pPr marL="0" indent="0">
              <a:buNone/>
              <a:defRPr sz="1800"/>
            </a:lvl1pPr>
          </a:lstStyle>
          <a:p>
            <a:r>
              <a:rPr lang="en-GB" dirty="0"/>
              <a:t> </a:t>
            </a:r>
          </a:p>
        </p:txBody>
      </p:sp>
      <p:sp>
        <p:nvSpPr>
          <p:cNvPr id="17" name="Picture Placeholder 15"/>
          <p:cNvSpPr>
            <a:spLocks noGrp="1"/>
          </p:cNvSpPr>
          <p:nvPr>
            <p:ph type="pic" sz="quarter" idx="14" hasCustomPrompt="1"/>
          </p:nvPr>
        </p:nvSpPr>
        <p:spPr>
          <a:xfrm>
            <a:off x="3042046" y="376241"/>
            <a:ext cx="2289898" cy="22891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0" bIns="0" numCol="1" anchor="t" anchorCtr="0" compatLnSpc="1">
            <a:prstTxWarp prst="textNoShape">
              <a:avLst/>
            </a:prstTxWarp>
          </a:bodyPr>
          <a:lstStyle>
            <a:lvl1pPr marL="0" indent="0">
              <a:buNone/>
              <a:defRPr lang="en-GB" sz="1800" dirty="0"/>
            </a:lvl1pPr>
          </a:lstStyle>
          <a:p>
            <a:pPr marL="177782" lvl="0" indent="-177782"/>
            <a:r>
              <a:rPr lang="en-GB" dirty="0"/>
              <a:t> </a:t>
            </a:r>
          </a:p>
        </p:txBody>
      </p:sp>
      <p:sp>
        <p:nvSpPr>
          <p:cNvPr id="18" name="Picture Placeholder 15"/>
          <p:cNvSpPr>
            <a:spLocks noGrp="1"/>
          </p:cNvSpPr>
          <p:nvPr>
            <p:ph type="pic" sz="quarter" idx="15" hasCustomPrompt="1"/>
          </p:nvPr>
        </p:nvSpPr>
        <p:spPr>
          <a:xfrm>
            <a:off x="5714157" y="376241"/>
            <a:ext cx="2289898" cy="22891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0" bIns="0" numCol="1" anchor="t" anchorCtr="0" compatLnSpc="1">
            <a:prstTxWarp prst="textNoShape">
              <a:avLst/>
            </a:prstTxWarp>
          </a:bodyPr>
          <a:lstStyle>
            <a:lvl1pPr marL="0" indent="0">
              <a:buNone/>
              <a:defRPr lang="en-GB" sz="1800"/>
            </a:lvl1pPr>
          </a:lstStyle>
          <a:p>
            <a:pPr marL="177782" lvl="0" indent="-177782"/>
            <a:r>
              <a:rPr lang="en-GB" dirty="0"/>
              <a:t> </a:t>
            </a:r>
          </a:p>
        </p:txBody>
      </p:sp>
      <p:sp>
        <p:nvSpPr>
          <p:cNvPr id="19" name="Picture Placeholder 15"/>
          <p:cNvSpPr>
            <a:spLocks noGrp="1"/>
          </p:cNvSpPr>
          <p:nvPr>
            <p:ph type="pic" sz="quarter" idx="16" hasCustomPrompt="1"/>
          </p:nvPr>
        </p:nvSpPr>
        <p:spPr>
          <a:xfrm>
            <a:off x="8385280" y="376241"/>
            <a:ext cx="2289898" cy="22891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0" bIns="0" numCol="1" anchor="t" anchorCtr="0" compatLnSpc="1">
            <a:prstTxWarp prst="textNoShape">
              <a:avLst/>
            </a:prstTxWarp>
          </a:bodyPr>
          <a:lstStyle>
            <a:lvl1pPr marL="0" indent="0">
              <a:buNone/>
              <a:defRPr lang="en-GB" sz="1800"/>
            </a:lvl1pPr>
          </a:lstStyle>
          <a:p>
            <a:pPr marL="177782" lvl="0" indent="-177782"/>
            <a:r>
              <a:rPr lang="en-GB" dirty="0"/>
              <a:t> </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650E0E88-C172-4F75-AFAF-925BDED27056}"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22" name="Text Placeholder 21"/>
          <p:cNvSpPr>
            <a:spLocks noGrp="1"/>
          </p:cNvSpPr>
          <p:nvPr>
            <p:ph type="body" sz="quarter" idx="17"/>
          </p:nvPr>
        </p:nvSpPr>
        <p:spPr>
          <a:xfrm>
            <a:off x="369936" y="2665413"/>
            <a:ext cx="2291060" cy="3427412"/>
          </a:xfrm>
        </p:spPr>
        <p:txBody>
          <a:bodyPr tIns="72000"/>
          <a:lstStyle>
            <a:lvl1pPr marL="266673" indent="-177782">
              <a:defRPr sz="1800"/>
            </a:lvl1pPr>
            <a:lvl2pPr marL="533347" indent="-266673">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24" name="Text Placeholder 21"/>
          <p:cNvSpPr>
            <a:spLocks noGrp="1"/>
          </p:cNvSpPr>
          <p:nvPr>
            <p:ph type="body" sz="quarter" idx="18"/>
          </p:nvPr>
        </p:nvSpPr>
        <p:spPr>
          <a:xfrm>
            <a:off x="3042046" y="2665413"/>
            <a:ext cx="2291060" cy="3427412"/>
          </a:xfrm>
        </p:spPr>
        <p:txBody>
          <a:bodyPr tIns="72000"/>
          <a:lstStyle>
            <a:lvl1pPr marL="266673" indent="-177782">
              <a:defRPr sz="1800"/>
            </a:lvl1pPr>
            <a:lvl2pPr marL="533347" indent="-266673">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25" name="Text Placeholder 21"/>
          <p:cNvSpPr>
            <a:spLocks noGrp="1"/>
          </p:cNvSpPr>
          <p:nvPr>
            <p:ph type="body" sz="quarter" idx="19"/>
          </p:nvPr>
        </p:nvSpPr>
        <p:spPr>
          <a:xfrm>
            <a:off x="5710957" y="2665413"/>
            <a:ext cx="2291060" cy="3427412"/>
          </a:xfrm>
        </p:spPr>
        <p:txBody>
          <a:bodyPr tIns="72000"/>
          <a:lstStyle>
            <a:lvl1pPr marL="266673" indent="-177782">
              <a:defRPr sz="1800"/>
            </a:lvl1pPr>
            <a:lvl2pPr marL="533347" indent="-266673">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26" name="Text Placeholder 21"/>
          <p:cNvSpPr>
            <a:spLocks noGrp="1"/>
          </p:cNvSpPr>
          <p:nvPr>
            <p:ph type="body" sz="quarter" idx="20"/>
          </p:nvPr>
        </p:nvSpPr>
        <p:spPr>
          <a:xfrm>
            <a:off x="8373929" y="2665413"/>
            <a:ext cx="2291060" cy="3427412"/>
          </a:xfrm>
        </p:spPr>
        <p:txBody>
          <a:bodyPr tIns="72000"/>
          <a:lstStyle>
            <a:lvl1pPr marL="266673" indent="-177782">
              <a:defRPr sz="1800"/>
            </a:lvl1pPr>
            <a:lvl2pPr marL="533347" indent="-266673">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32017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er, three content and text assymetr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D358345E-8A20-41AC-886C-80BBE9269664}"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1" name="Picture Placeholder 15"/>
          <p:cNvSpPr>
            <a:spLocks noGrp="1"/>
          </p:cNvSpPr>
          <p:nvPr>
            <p:ph type="pic" sz="quarter" idx="13" hasCustomPrompt="1"/>
          </p:nvPr>
        </p:nvSpPr>
        <p:spPr>
          <a:xfrm>
            <a:off x="8766514" y="1520828"/>
            <a:ext cx="3053963" cy="1925293"/>
          </a:xfrm>
        </p:spPr>
        <p:txBody>
          <a:bodyPr lIns="72000" tIns="72000"/>
          <a:lstStyle>
            <a:lvl1pPr marL="0" indent="0">
              <a:buNone/>
              <a:defRPr sz="1800"/>
            </a:lvl1pPr>
          </a:lstStyle>
          <a:p>
            <a:r>
              <a:rPr lang="en-GB" dirty="0"/>
              <a:t> </a:t>
            </a:r>
          </a:p>
        </p:txBody>
      </p:sp>
      <p:sp>
        <p:nvSpPr>
          <p:cNvPr id="15" name="Text Placeholder 21"/>
          <p:cNvSpPr>
            <a:spLocks noGrp="1"/>
          </p:cNvSpPr>
          <p:nvPr>
            <p:ph type="body" sz="quarter" idx="17"/>
          </p:nvPr>
        </p:nvSpPr>
        <p:spPr>
          <a:xfrm>
            <a:off x="8766716" y="3429001"/>
            <a:ext cx="3055512" cy="2663824"/>
          </a:xfrm>
        </p:spPr>
        <p:txBody>
          <a:bodyPr tIns="72000"/>
          <a:lstStyle>
            <a:lvl1pPr marL="266673" indent="-177782">
              <a:defRPr sz="1800"/>
            </a:lvl1pPr>
            <a:lvl2pPr marL="533347" indent="-266673">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36" name="Picture Placeholder 15"/>
          <p:cNvSpPr>
            <a:spLocks noGrp="1"/>
          </p:cNvSpPr>
          <p:nvPr>
            <p:ph type="pic" sz="quarter" idx="18" hasCustomPrompt="1"/>
          </p:nvPr>
        </p:nvSpPr>
        <p:spPr>
          <a:xfrm>
            <a:off x="5332336" y="1520828"/>
            <a:ext cx="3053963" cy="1925293"/>
          </a:xfrm>
        </p:spPr>
        <p:txBody>
          <a:bodyPr lIns="72000" tIns="72000"/>
          <a:lstStyle>
            <a:lvl1pPr marL="0" indent="0">
              <a:buNone/>
              <a:defRPr sz="1800"/>
            </a:lvl1pPr>
          </a:lstStyle>
          <a:p>
            <a:r>
              <a:rPr lang="en-GB" dirty="0"/>
              <a:t> </a:t>
            </a:r>
          </a:p>
        </p:txBody>
      </p:sp>
      <p:sp>
        <p:nvSpPr>
          <p:cNvPr id="37" name="Text Placeholder 21"/>
          <p:cNvSpPr>
            <a:spLocks noGrp="1"/>
          </p:cNvSpPr>
          <p:nvPr>
            <p:ph type="body" sz="quarter" idx="19"/>
          </p:nvPr>
        </p:nvSpPr>
        <p:spPr>
          <a:xfrm>
            <a:off x="5332538" y="3429001"/>
            <a:ext cx="3055512" cy="2663824"/>
          </a:xfrm>
        </p:spPr>
        <p:txBody>
          <a:bodyPr tIns="72000"/>
          <a:lstStyle>
            <a:lvl1pPr marL="266673" indent="-177782">
              <a:defRPr sz="1800"/>
            </a:lvl1pPr>
            <a:lvl2pPr marL="533347" indent="-266673">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39" name="Picture Placeholder 15"/>
          <p:cNvSpPr>
            <a:spLocks noGrp="1"/>
          </p:cNvSpPr>
          <p:nvPr>
            <p:ph type="pic" sz="quarter" idx="20" hasCustomPrompt="1"/>
          </p:nvPr>
        </p:nvSpPr>
        <p:spPr>
          <a:xfrm>
            <a:off x="1898158" y="1520828"/>
            <a:ext cx="3053963" cy="1925293"/>
          </a:xfrm>
        </p:spPr>
        <p:txBody>
          <a:bodyPr lIns="72000" tIns="72000"/>
          <a:lstStyle>
            <a:lvl1pPr marL="0" indent="0">
              <a:buNone/>
              <a:defRPr sz="1800"/>
            </a:lvl1pPr>
          </a:lstStyle>
          <a:p>
            <a:r>
              <a:rPr lang="en-GB" dirty="0"/>
              <a:t> </a:t>
            </a:r>
          </a:p>
        </p:txBody>
      </p:sp>
      <p:sp>
        <p:nvSpPr>
          <p:cNvPr id="40" name="Text Placeholder 21"/>
          <p:cNvSpPr>
            <a:spLocks noGrp="1"/>
          </p:cNvSpPr>
          <p:nvPr>
            <p:ph type="body" sz="quarter" idx="21"/>
          </p:nvPr>
        </p:nvSpPr>
        <p:spPr>
          <a:xfrm>
            <a:off x="1898360" y="3429001"/>
            <a:ext cx="3055512" cy="2663824"/>
          </a:xfrm>
        </p:spPr>
        <p:txBody>
          <a:bodyPr tIns="72000"/>
          <a:lstStyle>
            <a:lvl1pPr marL="266673" indent="-177782">
              <a:defRPr sz="1800"/>
            </a:lvl1pPr>
            <a:lvl2pPr marL="533347" indent="-266673">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4901670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o header, three content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55AC6A10-5191-4368-9B68-AA33C17C3F4F}"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39" name="Picture Placeholder 15"/>
          <p:cNvSpPr>
            <a:spLocks noGrp="1"/>
          </p:cNvSpPr>
          <p:nvPr>
            <p:ph type="pic" sz="quarter" idx="20" hasCustomPrompt="1"/>
          </p:nvPr>
        </p:nvSpPr>
        <p:spPr>
          <a:xfrm>
            <a:off x="369734" y="376241"/>
            <a:ext cx="3082592" cy="3052761"/>
          </a:xfrm>
        </p:spPr>
        <p:txBody>
          <a:bodyPr lIns="72000" tIns="72000"/>
          <a:lstStyle>
            <a:lvl1pPr marL="0" indent="0">
              <a:buNone/>
              <a:defRPr sz="1800"/>
            </a:lvl1pPr>
          </a:lstStyle>
          <a:p>
            <a:r>
              <a:rPr lang="en-GB" dirty="0"/>
              <a:t> </a:t>
            </a:r>
          </a:p>
        </p:txBody>
      </p:sp>
      <p:sp>
        <p:nvSpPr>
          <p:cNvPr id="40" name="Text Placeholder 21"/>
          <p:cNvSpPr>
            <a:spLocks noGrp="1"/>
          </p:cNvSpPr>
          <p:nvPr>
            <p:ph type="body" sz="quarter" idx="21"/>
          </p:nvPr>
        </p:nvSpPr>
        <p:spPr>
          <a:xfrm>
            <a:off x="369937" y="3429001"/>
            <a:ext cx="3082592" cy="2663824"/>
          </a:xfrm>
        </p:spPr>
        <p:txBody>
          <a:bodyPr tIns="72000"/>
          <a:lstStyle>
            <a:lvl1pPr marL="266673" indent="-177782">
              <a:defRPr sz="1800"/>
            </a:lvl1pPr>
            <a:lvl2pPr marL="533347" indent="-266673">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4" name="Picture Placeholder 15"/>
          <p:cNvSpPr>
            <a:spLocks noGrp="1"/>
          </p:cNvSpPr>
          <p:nvPr>
            <p:ph type="pic" sz="quarter" idx="22" hasCustomPrompt="1"/>
          </p:nvPr>
        </p:nvSpPr>
        <p:spPr>
          <a:xfrm>
            <a:off x="3834180" y="376241"/>
            <a:ext cx="3082592" cy="3052761"/>
          </a:xfrm>
        </p:spPr>
        <p:txBody>
          <a:bodyPr lIns="72000" tIns="72000"/>
          <a:lstStyle>
            <a:lvl1pPr marL="0" indent="0">
              <a:buNone/>
              <a:defRPr sz="1800"/>
            </a:lvl1pPr>
          </a:lstStyle>
          <a:p>
            <a:r>
              <a:rPr lang="en-GB" dirty="0"/>
              <a:t> </a:t>
            </a:r>
          </a:p>
        </p:txBody>
      </p:sp>
      <p:sp>
        <p:nvSpPr>
          <p:cNvPr id="16" name="Text Placeholder 21"/>
          <p:cNvSpPr>
            <a:spLocks noGrp="1"/>
          </p:cNvSpPr>
          <p:nvPr>
            <p:ph type="body" sz="quarter" idx="23"/>
          </p:nvPr>
        </p:nvSpPr>
        <p:spPr>
          <a:xfrm>
            <a:off x="3834383" y="3429001"/>
            <a:ext cx="3082592" cy="2663824"/>
          </a:xfrm>
        </p:spPr>
        <p:txBody>
          <a:bodyPr tIns="72000"/>
          <a:lstStyle>
            <a:lvl1pPr marL="266673" indent="-177782">
              <a:defRPr sz="1800"/>
            </a:lvl1pPr>
            <a:lvl2pPr marL="533347" indent="-266673">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8" name="Picture Placeholder 15"/>
          <p:cNvSpPr>
            <a:spLocks noGrp="1"/>
          </p:cNvSpPr>
          <p:nvPr>
            <p:ph type="pic" sz="quarter" idx="24" hasCustomPrompt="1"/>
          </p:nvPr>
        </p:nvSpPr>
        <p:spPr>
          <a:xfrm>
            <a:off x="7298626" y="376241"/>
            <a:ext cx="3082592" cy="3052761"/>
          </a:xfrm>
        </p:spPr>
        <p:txBody>
          <a:bodyPr lIns="72000" tIns="72000"/>
          <a:lstStyle>
            <a:lvl1pPr marL="0" indent="0">
              <a:buNone/>
              <a:defRPr sz="1800"/>
            </a:lvl1pPr>
          </a:lstStyle>
          <a:p>
            <a:r>
              <a:rPr lang="en-GB" dirty="0"/>
              <a:t> </a:t>
            </a:r>
          </a:p>
        </p:txBody>
      </p:sp>
      <p:sp>
        <p:nvSpPr>
          <p:cNvPr id="19" name="Text Placeholder 21"/>
          <p:cNvSpPr>
            <a:spLocks noGrp="1"/>
          </p:cNvSpPr>
          <p:nvPr>
            <p:ph type="body" sz="quarter" idx="25"/>
          </p:nvPr>
        </p:nvSpPr>
        <p:spPr>
          <a:xfrm>
            <a:off x="7298829" y="3429001"/>
            <a:ext cx="3082592" cy="2663824"/>
          </a:xfrm>
        </p:spPr>
        <p:txBody>
          <a:bodyPr tIns="72000"/>
          <a:lstStyle>
            <a:lvl1pPr marL="266673" indent="-177782">
              <a:defRPr sz="1800"/>
            </a:lvl1pPr>
            <a:lvl2pPr marL="533347" indent="-266673">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4040783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back, logo on top">
    <p:spTree>
      <p:nvGrpSpPr>
        <p:cNvPr id="1" name=""/>
        <p:cNvGrpSpPr/>
        <p:nvPr/>
      </p:nvGrpSpPr>
      <p:grpSpPr>
        <a:xfrm>
          <a:off x="0" y="0"/>
          <a:ext cx="0" cy="0"/>
          <a:chOff x="0" y="0"/>
          <a:chExt cx="0" cy="0"/>
        </a:xfrm>
      </p:grpSpPr>
      <p:sp>
        <p:nvSpPr>
          <p:cNvPr id="8" name="Picture Placeholder 7"/>
          <p:cNvSpPr>
            <a:spLocks noGrp="1"/>
          </p:cNvSpPr>
          <p:nvPr>
            <p:ph type="pic" sz="quarter" idx="29" hasCustomPrompt="1"/>
          </p:nvPr>
        </p:nvSpPr>
        <p:spPr>
          <a:xfrm>
            <a:off x="2" y="0"/>
            <a:ext cx="12192000" cy="6858000"/>
          </a:xfrm>
        </p:spPr>
        <p:txBody>
          <a:bodyPr/>
          <a:lstStyle>
            <a:lvl1pPr marL="0" indent="0">
              <a:buNone/>
              <a:defRPr/>
            </a:lvl1pPr>
          </a:lstStyle>
          <a:p>
            <a:r>
              <a:rPr lang="en-GB" dirty="0"/>
              <a:t> </a:t>
            </a:r>
          </a:p>
        </p:txBody>
      </p:sp>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5B002EA2-AF21-44FA-BBEB-18A0565E71D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0"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4172336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o header, image back, logo on top">
    <p:spTree>
      <p:nvGrpSpPr>
        <p:cNvPr id="1" name=""/>
        <p:cNvGrpSpPr/>
        <p:nvPr/>
      </p:nvGrpSpPr>
      <p:grpSpPr>
        <a:xfrm>
          <a:off x="0" y="0"/>
          <a:ext cx="0" cy="0"/>
          <a:chOff x="0" y="0"/>
          <a:chExt cx="0" cy="0"/>
        </a:xfrm>
      </p:grpSpPr>
      <p:sp>
        <p:nvSpPr>
          <p:cNvPr id="8" name="Picture Placeholder 7"/>
          <p:cNvSpPr>
            <a:spLocks noGrp="1"/>
          </p:cNvSpPr>
          <p:nvPr>
            <p:ph type="pic" sz="quarter" idx="29" hasCustomPrompt="1"/>
          </p:nvPr>
        </p:nvSpPr>
        <p:spPr>
          <a:xfrm>
            <a:off x="2" y="0"/>
            <a:ext cx="12192000" cy="6858000"/>
          </a:xfrm>
        </p:spPr>
        <p:txBody>
          <a:bodyPr/>
          <a:lstStyle>
            <a:lvl1pPr marL="0" indent="0">
              <a:buNone/>
              <a:defRPr/>
            </a:lvl1pPr>
          </a:lstStyle>
          <a:p>
            <a:r>
              <a:rPr lang="en-GB" dirty="0"/>
              <a:t> </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AAE8285B-29FA-4B0C-BC0A-F9151498AD3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7"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218657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block smaller high, image back, logo on top">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 y="0"/>
            <a:ext cx="12192001" cy="6858000"/>
          </a:xfrm>
        </p:spPr>
        <p:txBody>
          <a:bodyPr/>
          <a:lstStyle>
            <a:lvl1pPr marL="0" indent="0">
              <a:buNone/>
              <a:defRPr/>
            </a:lvl1pPr>
          </a:lstStyle>
          <a:p>
            <a:r>
              <a:rPr lang="en-GB" dirty="0"/>
              <a:t> </a:t>
            </a:r>
          </a:p>
        </p:txBody>
      </p:sp>
      <p:sp>
        <p:nvSpPr>
          <p:cNvPr id="2" name="Title 1"/>
          <p:cNvSpPr>
            <a:spLocks noGrp="1"/>
          </p:cNvSpPr>
          <p:nvPr>
            <p:ph type="title"/>
          </p:nvPr>
        </p:nvSpPr>
        <p:spPr>
          <a:xfrm>
            <a:off x="1" y="1"/>
            <a:ext cx="4567833" cy="871944"/>
          </a:xfrm>
          <a:solidFill>
            <a:schemeClr val="accent4"/>
          </a:solidFill>
        </p:spPr>
        <p:txBody>
          <a:bodyPr lIns="381600" rIns="381600"/>
          <a:lstStyle>
            <a:lvl1pPr>
              <a:defRPr sz="24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BC00A0E6-35AA-4C07-93A3-B7D04F0DA5D4}"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0" name="Text Placeholder 9"/>
          <p:cNvSpPr>
            <a:spLocks noGrp="1"/>
          </p:cNvSpPr>
          <p:nvPr>
            <p:ph type="body" sz="quarter" idx="31"/>
          </p:nvPr>
        </p:nvSpPr>
        <p:spPr>
          <a:xfrm>
            <a:off x="1" y="871948"/>
            <a:ext cx="4567833" cy="3695293"/>
          </a:xfrm>
          <a:solidFill>
            <a:schemeClr val="accent4"/>
          </a:solidFill>
        </p:spPr>
        <p:txBody>
          <a:bodyPr lIns="381600" tIns="381600" rIns="381600"/>
          <a:lstStyle>
            <a:lvl1pPr marL="174608" indent="-174608">
              <a:defRPr sz="2000"/>
            </a:lvl1pPr>
            <a:lvl2pPr marL="449218" indent="-274611">
              <a:defRPr sz="2000"/>
            </a:lvl2pPr>
            <a:lvl3pPr>
              <a:defRPr sz="2000"/>
            </a:lvl3pPr>
            <a:lvl4pPr>
              <a:defRPr sz="2000"/>
            </a:lvl4pPr>
            <a:lvl5pPr>
              <a:defRPr sz="2000"/>
            </a:lvl5pPr>
          </a:lstStyle>
          <a:p>
            <a:pPr lvl="0"/>
            <a:r>
              <a:rPr lang="en-GB" dirty="0"/>
              <a:t>Click to edit Master text styles</a:t>
            </a:r>
          </a:p>
          <a:p>
            <a:pPr lvl="1"/>
            <a:r>
              <a:rPr lang="en-GB" dirty="0"/>
              <a:t>Second level</a:t>
            </a:r>
          </a:p>
        </p:txBody>
      </p:sp>
      <p:sp>
        <p:nvSpPr>
          <p:cNvPr id="9"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18458495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block bigger high, image back, ogo on top">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 y="0"/>
            <a:ext cx="12192001" cy="6858000"/>
          </a:xfrm>
        </p:spPr>
        <p:txBody>
          <a:bodyPr/>
          <a:lstStyle>
            <a:lvl1pPr marL="0" indent="0">
              <a:buNone/>
              <a:defRPr/>
            </a:lvl1pPr>
          </a:lstStyle>
          <a:p>
            <a:r>
              <a:rPr lang="en-GB" dirty="0"/>
              <a:t> </a:t>
            </a:r>
          </a:p>
        </p:txBody>
      </p:sp>
      <p:sp>
        <p:nvSpPr>
          <p:cNvPr id="2" name="Title 1"/>
          <p:cNvSpPr>
            <a:spLocks noGrp="1"/>
          </p:cNvSpPr>
          <p:nvPr>
            <p:ph type="title"/>
          </p:nvPr>
        </p:nvSpPr>
        <p:spPr>
          <a:xfrm>
            <a:off x="0" y="1"/>
            <a:ext cx="5714157" cy="871944"/>
          </a:xfrm>
          <a:solidFill>
            <a:schemeClr val="accent3"/>
          </a:solidFill>
        </p:spPr>
        <p:txBody>
          <a:bodyPr lIns="381600" rIns="381600"/>
          <a:lstStyle>
            <a:lvl1pPr>
              <a:defRPr sz="2800">
                <a:solidFill>
                  <a:schemeClr val="bg1"/>
                </a:solidFill>
              </a:defRPr>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E45B9BA0-8D67-4B1F-A058-F3017DAFEDCF}"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10" name="Text Placeholder 9"/>
          <p:cNvSpPr>
            <a:spLocks noGrp="1"/>
          </p:cNvSpPr>
          <p:nvPr>
            <p:ph type="body" sz="quarter" idx="31"/>
          </p:nvPr>
        </p:nvSpPr>
        <p:spPr>
          <a:xfrm>
            <a:off x="1" y="871945"/>
            <a:ext cx="5714157" cy="4841468"/>
          </a:xfrm>
          <a:solidFill>
            <a:schemeClr val="accent3"/>
          </a:solidFill>
        </p:spPr>
        <p:txBody>
          <a:bodyPr lIns="381600" tIns="381600" rIns="381600"/>
          <a:lstStyle>
            <a:lvl1pPr marL="174608" indent="-174608">
              <a:defRPr sz="2400">
                <a:solidFill>
                  <a:schemeClr val="bg1"/>
                </a:solidFill>
              </a:defRPr>
            </a:lvl1pPr>
            <a:lvl2pPr marL="449218" indent="-274611">
              <a:defRPr sz="2400">
                <a:solidFill>
                  <a:schemeClr val="bg1"/>
                </a:solidFill>
              </a:defRPr>
            </a:lvl2pPr>
            <a:lvl3pPr>
              <a:defRPr sz="2000"/>
            </a:lvl3pPr>
            <a:lvl4pPr>
              <a:defRPr sz="2000"/>
            </a:lvl4pPr>
            <a:lvl5pPr>
              <a:defRPr sz="2000"/>
            </a:lvl5pPr>
          </a:lstStyle>
          <a:p>
            <a:pPr lvl="0"/>
            <a:r>
              <a:rPr lang="en-GB" dirty="0"/>
              <a:t>Click to edit Master text styles</a:t>
            </a:r>
          </a:p>
          <a:p>
            <a:pPr lvl="1"/>
            <a:r>
              <a:rPr lang="en-GB" dirty="0"/>
              <a:t>Second level</a:t>
            </a:r>
          </a:p>
        </p:txBody>
      </p:sp>
      <p:sp>
        <p:nvSpPr>
          <p:cNvPr id="9"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2619269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block smaller low, image back, logo on top">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 y="0"/>
            <a:ext cx="12192001" cy="6858000"/>
          </a:xfrm>
        </p:spPr>
        <p:txBody>
          <a:bodyPr/>
          <a:lstStyle>
            <a:lvl1pPr marL="0" indent="0">
              <a:buNone/>
              <a:defRPr/>
            </a:lvl1pPr>
          </a:lstStyle>
          <a:p>
            <a:r>
              <a:rPr lang="en-GB" dirty="0"/>
              <a:t> </a:t>
            </a:r>
          </a:p>
        </p:txBody>
      </p:sp>
      <p:sp>
        <p:nvSpPr>
          <p:cNvPr id="2" name="Title 1"/>
          <p:cNvSpPr>
            <a:spLocks noGrp="1"/>
          </p:cNvSpPr>
          <p:nvPr>
            <p:ph type="title"/>
          </p:nvPr>
        </p:nvSpPr>
        <p:spPr>
          <a:xfrm>
            <a:off x="1" y="2304226"/>
            <a:ext cx="4567833" cy="871944"/>
          </a:xfrm>
          <a:solidFill>
            <a:schemeClr val="accent3"/>
          </a:solidFill>
        </p:spPr>
        <p:txBody>
          <a:bodyPr lIns="381600" rIns="381600"/>
          <a:lstStyle>
            <a:lvl1pPr>
              <a:defRPr sz="2400">
                <a:solidFill>
                  <a:schemeClr val="bg1"/>
                </a:solidFill>
              </a:defRPr>
            </a:lvl1pPr>
          </a:lstStyle>
          <a:p>
            <a:r>
              <a:rPr lang="en-GB" dirty="0"/>
              <a:t>Click to edit Master title style</a:t>
            </a:r>
          </a:p>
        </p:txBody>
      </p:sp>
      <p:sp>
        <p:nvSpPr>
          <p:cNvPr id="10" name="Text Placeholder 9"/>
          <p:cNvSpPr>
            <a:spLocks noGrp="1"/>
          </p:cNvSpPr>
          <p:nvPr>
            <p:ph type="body" sz="quarter" idx="31"/>
          </p:nvPr>
        </p:nvSpPr>
        <p:spPr>
          <a:xfrm>
            <a:off x="1" y="3176173"/>
            <a:ext cx="4567833" cy="3695293"/>
          </a:xfrm>
          <a:solidFill>
            <a:schemeClr val="accent3"/>
          </a:solidFill>
        </p:spPr>
        <p:txBody>
          <a:bodyPr lIns="381600" tIns="381600" rIns="381600"/>
          <a:lstStyle>
            <a:lvl1pPr marL="174608" indent="-174608">
              <a:defRPr sz="2000">
                <a:solidFill>
                  <a:schemeClr val="bg1"/>
                </a:solidFill>
              </a:defRPr>
            </a:lvl1pPr>
            <a:lvl2pPr marL="449218" indent="-274611">
              <a:defRPr sz="2000">
                <a:solidFill>
                  <a:schemeClr val="bg1"/>
                </a:solidFill>
              </a:defRPr>
            </a:lvl2pPr>
            <a:lvl3pPr>
              <a:defRPr sz="2000"/>
            </a:lvl3pPr>
            <a:lvl4pPr>
              <a:defRPr sz="2000"/>
            </a:lvl4pPr>
            <a:lvl5pPr>
              <a:defRPr sz="2000"/>
            </a:lvl5pPr>
          </a:lstStyle>
          <a:p>
            <a:pPr lvl="0"/>
            <a:r>
              <a:rPr lang="en-GB" dirty="0"/>
              <a:t>Click to edit Master text styles</a:t>
            </a:r>
          </a:p>
          <a:p>
            <a:pPr lvl="1"/>
            <a:r>
              <a:rPr lang="en-GB" dirty="0"/>
              <a:t>Second level</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92E5AE8C-59AC-43C4-B1A5-A94AFAA8E00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9"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2760204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cubic background 3">
    <p:spTree>
      <p:nvGrpSpPr>
        <p:cNvPr id="1" name=""/>
        <p:cNvGrpSpPr/>
        <p:nvPr/>
      </p:nvGrpSpPr>
      <p:grpSpPr>
        <a:xfrm>
          <a:off x="0" y="0"/>
          <a:ext cx="0" cy="0"/>
          <a:chOff x="0" y="0"/>
          <a:chExt cx="0" cy="0"/>
        </a:xfrm>
      </p:grpSpPr>
      <p:grpSp>
        <p:nvGrpSpPr>
          <p:cNvPr id="13" name="Group 12"/>
          <p:cNvGrpSpPr/>
          <p:nvPr userDrawn="1"/>
        </p:nvGrpSpPr>
        <p:grpSpPr>
          <a:xfrm>
            <a:off x="-1" y="0"/>
            <a:ext cx="12192001" cy="6858000"/>
            <a:chOff x="-1" y="0"/>
            <a:chExt cx="12190414" cy="6858000"/>
          </a:xfrm>
        </p:grpSpPr>
        <p:sp>
          <p:nvSpPr>
            <p:cNvPr id="15" name="Freeform 8"/>
            <p:cNvSpPr>
              <a:spLocks/>
            </p:cNvSpPr>
            <p:nvPr/>
          </p:nvSpPr>
          <p:spPr bwMode="auto">
            <a:xfrm>
              <a:off x="5228638" y="4713287"/>
              <a:ext cx="6961775" cy="2144713"/>
            </a:xfrm>
            <a:custGeom>
              <a:avLst/>
              <a:gdLst/>
              <a:ahLst/>
              <a:cxnLst/>
              <a:rect l="l" t="t" r="r" b="b"/>
              <a:pathLst>
                <a:path w="6961775" h="2144713">
                  <a:moveTo>
                    <a:pt x="1238838" y="0"/>
                  </a:moveTo>
                  <a:lnTo>
                    <a:pt x="6961775" y="0"/>
                  </a:lnTo>
                  <a:lnTo>
                    <a:pt x="6961775" y="2144713"/>
                  </a:lnTo>
                  <a:lnTo>
                    <a:pt x="0" y="2144713"/>
                  </a:lnTo>
                  <a:close/>
                </a:path>
              </a:pathLst>
            </a:custGeom>
            <a:solidFill>
              <a:srgbClr val="9E00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black"/>
                </a:solidFill>
              </a:endParaRPr>
            </a:p>
          </p:txBody>
        </p:sp>
        <p:sp>
          <p:nvSpPr>
            <p:cNvPr id="16" name="Rectangle 14"/>
            <p:cNvSpPr/>
            <p:nvPr/>
          </p:nvSpPr>
          <p:spPr>
            <a:xfrm>
              <a:off x="3748353" y="1"/>
              <a:ext cx="8442060" cy="4713287"/>
            </a:xfrm>
            <a:custGeom>
              <a:avLst/>
              <a:gdLst/>
              <a:ahLst/>
              <a:cxnLst/>
              <a:rect l="l" t="t" r="r" b="b"/>
              <a:pathLst>
                <a:path w="8442059" h="4713287">
                  <a:moveTo>
                    <a:pt x="0" y="0"/>
                  </a:moveTo>
                  <a:lnTo>
                    <a:pt x="8442059" y="0"/>
                  </a:lnTo>
                  <a:lnTo>
                    <a:pt x="8442059" y="4713287"/>
                  </a:lnTo>
                  <a:lnTo>
                    <a:pt x="2719122" y="4713287"/>
                  </a:lnTo>
                  <a:close/>
                </a:path>
              </a:pathLst>
            </a:cu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GB" sz="1400" err="1">
                <a:solidFill>
                  <a:prstClr val="black"/>
                </a:solidFill>
              </a:endParaRPr>
            </a:p>
          </p:txBody>
        </p:sp>
        <p:sp>
          <p:nvSpPr>
            <p:cNvPr id="22" name="Rectangle 15"/>
            <p:cNvSpPr/>
            <p:nvPr/>
          </p:nvSpPr>
          <p:spPr>
            <a:xfrm>
              <a:off x="-1" y="0"/>
              <a:ext cx="6473825" cy="6858000"/>
            </a:xfrm>
            <a:custGeom>
              <a:avLst/>
              <a:gdLst/>
              <a:ahLst/>
              <a:cxnLst/>
              <a:rect l="l" t="t" r="r" b="b"/>
              <a:pathLst>
                <a:path w="6473825" h="6858000">
                  <a:moveTo>
                    <a:pt x="0" y="0"/>
                  </a:moveTo>
                  <a:lnTo>
                    <a:pt x="3756992" y="0"/>
                  </a:lnTo>
                  <a:lnTo>
                    <a:pt x="6473825" y="4711699"/>
                  </a:lnTo>
                  <a:lnTo>
                    <a:pt x="5234415" y="6858000"/>
                  </a:lnTo>
                  <a:lnTo>
                    <a:pt x="0" y="6858000"/>
                  </a:lnTo>
                  <a:close/>
                </a:path>
              </a:pathLst>
            </a:custGeom>
            <a:solidFill>
              <a:srgbClr val="C6181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GB" sz="1400" err="1">
                <a:solidFill>
                  <a:prstClr val="black"/>
                </a:solidFill>
              </a:endParaRPr>
            </a:p>
          </p:txBody>
        </p:sp>
      </p:grpSp>
      <p:sp>
        <p:nvSpPr>
          <p:cNvPr id="2" name="Title 1"/>
          <p:cNvSpPr>
            <a:spLocks noGrp="1"/>
          </p:cNvSpPr>
          <p:nvPr>
            <p:ph type="ctrTitle"/>
          </p:nvPr>
        </p:nvSpPr>
        <p:spPr>
          <a:xfrm>
            <a:off x="369939" y="1520826"/>
            <a:ext cx="10300690" cy="761386"/>
          </a:xfrm>
        </p:spPr>
        <p:txBody>
          <a:bodyPr tIns="0" anchor="ctr" anchorCtr="0"/>
          <a:lstStyle>
            <a:lvl1pPr>
              <a:defRPr sz="5999">
                <a:solidFill>
                  <a:schemeClr val="bg1"/>
                </a:solidFill>
              </a:defRPr>
            </a:lvl1pPr>
          </a:lstStyle>
          <a:p>
            <a:r>
              <a:rPr lang="en-GB" dirty="0"/>
              <a:t>Click to edit Master title style</a:t>
            </a:r>
          </a:p>
        </p:txBody>
      </p:sp>
      <p:sp>
        <p:nvSpPr>
          <p:cNvPr id="3" name="Subtitle 2"/>
          <p:cNvSpPr>
            <a:spLocks noGrp="1"/>
          </p:cNvSpPr>
          <p:nvPr>
            <p:ph type="subTitle" idx="1"/>
          </p:nvPr>
        </p:nvSpPr>
        <p:spPr>
          <a:xfrm>
            <a:off x="369936" y="2295694"/>
            <a:ext cx="11450540" cy="744365"/>
          </a:xfrm>
        </p:spPr>
        <p:txBody>
          <a:bodyPr anchor="ctr" anchorCtr="0"/>
          <a:lstStyle>
            <a:lvl1pPr marL="0" indent="0" algn="l">
              <a:buNone/>
              <a:defRPr sz="5999">
                <a:solidFill>
                  <a:schemeClr val="bg1"/>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GB" dirty="0"/>
              <a:t>Click to edit Master subtitle style</a:t>
            </a:r>
          </a:p>
        </p:txBody>
      </p:sp>
      <p:sp>
        <p:nvSpPr>
          <p:cNvPr id="4" name="Date Placeholder 3"/>
          <p:cNvSpPr>
            <a:spLocks noGrp="1"/>
          </p:cNvSpPr>
          <p:nvPr>
            <p:ph type="dt" sz="half" idx="10"/>
          </p:nvPr>
        </p:nvSpPr>
        <p:spPr>
          <a:xfrm>
            <a:off x="1514674" y="357253"/>
            <a:ext cx="1144736" cy="381600"/>
          </a:xfrm>
        </p:spPr>
        <p:txBody>
          <a:bodyPr anchor="t" anchorCtr="0"/>
          <a:lstStyle>
            <a:lvl1pPr>
              <a:defRPr sz="1600">
                <a:solidFill>
                  <a:schemeClr val="bg1"/>
                </a:solidFill>
              </a:defRPr>
            </a:lvl1pPr>
          </a:lstStyle>
          <a:p>
            <a:fld id="{10C5CCBC-893C-4A4C-A25A-9EBE630B061F}" type="datetime1">
              <a:rPr lang="en-GB" smtClean="0">
                <a:solidFill>
                  <a:prstClr val="white"/>
                </a:solidFill>
              </a:rPr>
              <a:pPr/>
              <a:t>09/05/2019</a:t>
            </a:fld>
            <a:endParaRPr lang="en-GB" dirty="0">
              <a:solidFill>
                <a:prstClr val="white"/>
              </a:solidFill>
            </a:endParaRPr>
          </a:p>
        </p:txBody>
      </p:sp>
      <p:sp>
        <p:nvSpPr>
          <p:cNvPr id="5" name="Footer Placeholder 4"/>
          <p:cNvSpPr>
            <a:spLocks noGrp="1"/>
          </p:cNvSpPr>
          <p:nvPr>
            <p:ph type="ftr" sz="quarter" idx="11"/>
          </p:nvPr>
        </p:nvSpPr>
        <p:spPr>
          <a:xfrm>
            <a:off x="1514674" y="6092226"/>
            <a:ext cx="3550025" cy="381600"/>
          </a:xfrm>
        </p:spPr>
        <p:txBody>
          <a:bodyPr/>
          <a:lstStyle>
            <a:lvl1pPr>
              <a:defRPr sz="1600">
                <a:solidFill>
                  <a:schemeClr val="bg1"/>
                </a:solidFill>
              </a:defRPr>
            </a:lvl1pPr>
          </a:lstStyle>
          <a:p>
            <a:r>
              <a:rPr lang="en-GB" dirty="0">
                <a:solidFill>
                  <a:prstClr val="white"/>
                </a:solidFill>
              </a:rPr>
              <a:t>SEB PowerPoint Template 2017</a:t>
            </a:r>
          </a:p>
        </p:txBody>
      </p:sp>
      <p:sp>
        <p:nvSpPr>
          <p:cNvPr id="6" name="Slide Number Placeholder 5"/>
          <p:cNvSpPr>
            <a:spLocks noGrp="1"/>
          </p:cNvSpPr>
          <p:nvPr>
            <p:ph type="sldNum" sz="quarter" idx="12"/>
          </p:nvPr>
        </p:nvSpPr>
        <p:spPr/>
        <p:txBody>
          <a:bodyPr/>
          <a:lstStyle>
            <a:lvl1pPr algn="r">
              <a:defRPr sz="1600">
                <a:solidFill>
                  <a:schemeClr val="bg1"/>
                </a:solidFill>
              </a:defRPr>
            </a:lvl1pPr>
          </a:lstStyle>
          <a:p>
            <a:fld id="{F809B13A-3730-413D-9F0B-C01FC49F235B}" type="slidenum">
              <a:rPr lang="en-GB" smtClean="0">
                <a:solidFill>
                  <a:prstClr val="white"/>
                </a:solidFill>
              </a:rPr>
              <a:pPr/>
              <a:t>‹#›</a:t>
            </a:fld>
            <a:endParaRPr lang="en-GB" dirty="0">
              <a:solidFill>
                <a:prstClr val="white"/>
              </a:solidFill>
            </a:endParaRPr>
          </a:p>
        </p:txBody>
      </p:sp>
      <p:sp>
        <p:nvSpPr>
          <p:cNvPr id="14" name="Text Placeholder 31"/>
          <p:cNvSpPr>
            <a:spLocks noGrp="1"/>
          </p:cNvSpPr>
          <p:nvPr>
            <p:ph type="body" sz="quarter" idx="30" hasCustomPrompt="1"/>
          </p:nvPr>
        </p:nvSpPr>
        <p:spPr>
          <a:xfrm>
            <a:off x="10670977" y="-1"/>
            <a:ext cx="1521024" cy="1520826"/>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436427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block bigger low right, image back, logo on top">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 y="0"/>
            <a:ext cx="12192001" cy="6858000"/>
          </a:xfrm>
        </p:spPr>
        <p:txBody>
          <a:bodyPr/>
          <a:lstStyle>
            <a:lvl1pPr marL="0" indent="0">
              <a:buNone/>
              <a:defRPr/>
            </a:lvl1pPr>
          </a:lstStyle>
          <a:p>
            <a:r>
              <a:rPr lang="en-GB" dirty="0"/>
              <a:t> </a:t>
            </a:r>
          </a:p>
        </p:txBody>
      </p:sp>
      <p:sp>
        <p:nvSpPr>
          <p:cNvPr id="2" name="Title 1"/>
          <p:cNvSpPr>
            <a:spLocks noGrp="1"/>
          </p:cNvSpPr>
          <p:nvPr>
            <p:ph type="title"/>
          </p:nvPr>
        </p:nvSpPr>
        <p:spPr>
          <a:xfrm>
            <a:off x="6476257" y="1139826"/>
            <a:ext cx="5715744" cy="893762"/>
          </a:xfrm>
          <a:solidFill>
            <a:schemeClr val="accent2"/>
          </a:solidFill>
        </p:spPr>
        <p:txBody>
          <a:bodyPr lIns="381600" rIns="381600"/>
          <a:lstStyle>
            <a:lvl1pPr>
              <a:defRPr sz="2800">
                <a:solidFill>
                  <a:schemeClr val="bg1"/>
                </a:solidFill>
              </a:defRPr>
            </a:lvl1pPr>
          </a:lstStyle>
          <a:p>
            <a:r>
              <a:rPr lang="en-GB" dirty="0"/>
              <a:t>Click to edit Master title style</a:t>
            </a:r>
          </a:p>
        </p:txBody>
      </p:sp>
      <p:sp>
        <p:nvSpPr>
          <p:cNvPr id="10" name="Text Placeholder 9"/>
          <p:cNvSpPr>
            <a:spLocks noGrp="1"/>
          </p:cNvSpPr>
          <p:nvPr>
            <p:ph type="body" sz="quarter" idx="31"/>
          </p:nvPr>
        </p:nvSpPr>
        <p:spPr>
          <a:xfrm>
            <a:off x="6476257" y="2032355"/>
            <a:ext cx="5715745" cy="4841468"/>
          </a:xfrm>
          <a:solidFill>
            <a:schemeClr val="accent2"/>
          </a:solidFill>
        </p:spPr>
        <p:txBody>
          <a:bodyPr lIns="381600" tIns="381600" rIns="381600"/>
          <a:lstStyle>
            <a:lvl1pPr marL="174608" indent="-174608">
              <a:defRPr sz="2400">
                <a:solidFill>
                  <a:schemeClr val="bg1"/>
                </a:solidFill>
              </a:defRPr>
            </a:lvl1pPr>
            <a:lvl2pPr marL="449218" indent="-274611">
              <a:defRPr sz="2400">
                <a:solidFill>
                  <a:schemeClr val="bg1"/>
                </a:solidFill>
              </a:defRPr>
            </a:lvl2pPr>
            <a:lvl3pPr>
              <a:defRPr sz="2000"/>
            </a:lvl3pPr>
            <a:lvl4pPr>
              <a:defRPr sz="2000"/>
            </a:lvl4pPr>
            <a:lvl5pPr>
              <a:defRPr sz="2000"/>
            </a:lvl5pPr>
          </a:lstStyle>
          <a:p>
            <a:pPr lvl="0"/>
            <a:r>
              <a:rPr lang="en-GB" dirty="0"/>
              <a:t>Click to edit Master text styles</a:t>
            </a:r>
          </a:p>
          <a:p>
            <a:pPr lvl="1"/>
            <a:r>
              <a:rPr lang="en-GB" dirty="0"/>
              <a:t>Second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GB" dirty="0">
                <a:solidFill>
                  <a:prstClr val="white"/>
                </a:solidFill>
              </a:rPr>
              <a:t>SEB PowerPoint Template 2017</a:t>
            </a:r>
          </a:p>
        </p:txBody>
      </p:sp>
      <p:sp>
        <p:nvSpPr>
          <p:cNvPr id="4" name="Date Placeholder 3"/>
          <p:cNvSpPr>
            <a:spLocks noGrp="1"/>
          </p:cNvSpPr>
          <p:nvPr>
            <p:ph type="dt" sz="half" idx="11"/>
          </p:nvPr>
        </p:nvSpPr>
        <p:spPr/>
        <p:txBody>
          <a:bodyPr/>
          <a:lstStyle/>
          <a:p>
            <a:fld id="{256ABB5E-EA76-46C0-9265-013D28DEA740}"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algn="r"/>
            <a:fld id="{F809B13A-3730-413D-9F0B-C01FC49F235B}" type="slidenum">
              <a:rPr lang="en-GB" smtClean="0">
                <a:solidFill>
                  <a:prstClr val="white"/>
                </a:solidFill>
              </a:rPr>
              <a:pPr algn="r"/>
              <a:t>‹#›</a:t>
            </a:fld>
            <a:endParaRPr lang="en-GB" dirty="0">
              <a:solidFill>
                <a:prstClr val="white"/>
              </a:solidFill>
            </a:endParaRPr>
          </a:p>
        </p:txBody>
      </p:sp>
      <p:sp>
        <p:nvSpPr>
          <p:cNvPr id="9"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28942994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block smaller low right, image back, logo on top">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 y="0"/>
            <a:ext cx="12192001" cy="6858000"/>
          </a:xfrm>
        </p:spPr>
        <p:txBody>
          <a:bodyPr/>
          <a:lstStyle>
            <a:lvl1pPr marL="0" indent="0">
              <a:buNone/>
              <a:defRPr/>
            </a:lvl1pPr>
          </a:lstStyle>
          <a:p>
            <a:r>
              <a:rPr lang="en-GB" dirty="0"/>
              <a:t> </a:t>
            </a:r>
          </a:p>
        </p:txBody>
      </p:sp>
      <p:sp>
        <p:nvSpPr>
          <p:cNvPr id="2" name="Title 1"/>
          <p:cNvSpPr>
            <a:spLocks noGrp="1"/>
          </p:cNvSpPr>
          <p:nvPr>
            <p:ph type="title"/>
          </p:nvPr>
        </p:nvSpPr>
        <p:spPr>
          <a:xfrm>
            <a:off x="7622582" y="2304226"/>
            <a:ext cx="4569508" cy="871944"/>
          </a:xfrm>
          <a:solidFill>
            <a:schemeClr val="accent2"/>
          </a:solidFill>
        </p:spPr>
        <p:txBody>
          <a:bodyPr lIns="381600" rIns="381600"/>
          <a:lstStyle>
            <a:lvl1pPr>
              <a:defRPr sz="2400">
                <a:solidFill>
                  <a:schemeClr val="bg1"/>
                </a:solidFill>
              </a:defRPr>
            </a:lvl1pPr>
          </a:lstStyle>
          <a:p>
            <a:r>
              <a:rPr lang="en-GB" dirty="0"/>
              <a:t>Click to edit Master title style</a:t>
            </a:r>
          </a:p>
        </p:txBody>
      </p:sp>
      <p:sp>
        <p:nvSpPr>
          <p:cNvPr id="10" name="Text Placeholder 9"/>
          <p:cNvSpPr>
            <a:spLocks noGrp="1"/>
          </p:cNvSpPr>
          <p:nvPr>
            <p:ph type="body" sz="quarter" idx="31"/>
          </p:nvPr>
        </p:nvSpPr>
        <p:spPr>
          <a:xfrm>
            <a:off x="7622582" y="3176173"/>
            <a:ext cx="4569508" cy="3695293"/>
          </a:xfrm>
          <a:solidFill>
            <a:schemeClr val="accent2"/>
          </a:solidFill>
        </p:spPr>
        <p:txBody>
          <a:bodyPr lIns="381600" tIns="381600" rIns="381600"/>
          <a:lstStyle>
            <a:lvl1pPr marL="171433" indent="-171433" algn="l" rtl="0" eaLnBrk="1" fontAlgn="base" hangingPunct="1">
              <a:spcBef>
                <a:spcPct val="20000"/>
              </a:spcBef>
              <a:buSzPct val="100000"/>
              <a:buFont typeface="Arial" panose="020B0604020202020204" pitchFamily="34" charset="0"/>
              <a:buChar char="•"/>
              <a:defRPr lang="en-US" sz="2000" kern="1200" dirty="0" smtClean="0">
                <a:solidFill>
                  <a:schemeClr val="bg1"/>
                </a:solidFill>
                <a:latin typeface="SEB SansSerif" panose="00000400000000000000" pitchFamily="2" charset="0"/>
                <a:ea typeface="+mn-ea"/>
                <a:cs typeface="+mn-cs"/>
              </a:defRPr>
            </a:lvl1pPr>
            <a:lvl2pPr marL="609539" indent="-342866" algn="l" rtl="0" eaLnBrk="1" fontAlgn="base" hangingPunct="1">
              <a:spcBef>
                <a:spcPct val="20000"/>
              </a:spcBef>
              <a:buSzPct val="100000"/>
              <a:buFont typeface="Arial" panose="020B0604020202020204" pitchFamily="34" charset="0"/>
              <a:buChar char="•"/>
              <a:defRPr lang="en-US" sz="2000" kern="1200" dirty="0" smtClean="0">
                <a:solidFill>
                  <a:schemeClr val="bg1"/>
                </a:solidFill>
                <a:latin typeface="SEB SansSerif" panose="00000400000000000000" pitchFamily="2" charset="0"/>
                <a:ea typeface="+mn-ea"/>
                <a:cs typeface="+mn-cs"/>
              </a:defRPr>
            </a:lvl2pPr>
            <a:lvl3pPr marL="622238" indent="0">
              <a:buNone/>
              <a:defRPr sz="2000"/>
            </a:lvl3pPr>
            <a:lvl4pPr>
              <a:defRPr sz="2000"/>
            </a:lvl4pPr>
            <a:lvl5pPr>
              <a:defRPr sz="2000"/>
            </a:lvl5pPr>
          </a:lstStyle>
          <a:p>
            <a:pPr lvl="0"/>
            <a:r>
              <a:rPr lang="en-GB" dirty="0"/>
              <a:t>Click to edit Master text styles</a:t>
            </a:r>
          </a:p>
          <a:p>
            <a:pPr lvl="1"/>
            <a:r>
              <a:rPr lang="en-GB" dirty="0"/>
              <a:t>Second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GB" dirty="0">
                <a:solidFill>
                  <a:prstClr val="white"/>
                </a:solidFill>
              </a:rPr>
              <a:t>SEB PowerPoint Template 2017</a:t>
            </a:r>
          </a:p>
        </p:txBody>
      </p:sp>
      <p:sp>
        <p:nvSpPr>
          <p:cNvPr id="4" name="Date Placeholder 3"/>
          <p:cNvSpPr>
            <a:spLocks noGrp="1"/>
          </p:cNvSpPr>
          <p:nvPr>
            <p:ph type="dt" sz="half" idx="11"/>
          </p:nvPr>
        </p:nvSpPr>
        <p:spPr/>
        <p:txBody>
          <a:bodyPr/>
          <a:lstStyle/>
          <a:p>
            <a:fld id="{240EDBB6-F70F-42FB-8AC8-41E140BE68B8}"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algn="r"/>
            <a:fld id="{F809B13A-3730-413D-9F0B-C01FC49F235B}" type="slidenum">
              <a:rPr lang="en-GB" smtClean="0">
                <a:solidFill>
                  <a:prstClr val="white"/>
                </a:solidFill>
              </a:rPr>
              <a:pPr algn="r"/>
              <a:t>‹#›</a:t>
            </a:fld>
            <a:endParaRPr lang="en-GB" dirty="0">
              <a:solidFill>
                <a:prstClr val="white"/>
              </a:solidFill>
            </a:endParaRPr>
          </a:p>
        </p:txBody>
      </p:sp>
      <p:sp>
        <p:nvSpPr>
          <p:cNvPr id="9"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2854253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text blocks, image at right, logo on top">
    <p:spTree>
      <p:nvGrpSpPr>
        <p:cNvPr id="1" name=""/>
        <p:cNvGrpSpPr/>
        <p:nvPr/>
      </p:nvGrpSpPr>
      <p:grpSpPr>
        <a:xfrm>
          <a:off x="0" y="0"/>
          <a:ext cx="0" cy="0"/>
          <a:chOff x="0" y="0"/>
          <a:chExt cx="0" cy="0"/>
        </a:xfrm>
      </p:grpSpPr>
      <p:sp>
        <p:nvSpPr>
          <p:cNvPr id="10" name="Picture Placeholder 7"/>
          <p:cNvSpPr>
            <a:spLocks noGrp="1"/>
          </p:cNvSpPr>
          <p:nvPr>
            <p:ph type="pic" sz="quarter" idx="29" hasCustomPrompt="1"/>
          </p:nvPr>
        </p:nvSpPr>
        <p:spPr>
          <a:xfrm>
            <a:off x="6858894" y="0"/>
            <a:ext cx="5333107" cy="6858000"/>
          </a:xfrm>
        </p:spPr>
        <p:txBody>
          <a:bodyPr/>
          <a:lstStyle>
            <a:lvl1pPr marL="0" indent="0">
              <a:buNone/>
              <a:defRPr/>
            </a:lvl1pPr>
          </a:lstStyle>
          <a:p>
            <a:r>
              <a:rPr lang="en-GB" dirty="0"/>
              <a:t> </a:t>
            </a:r>
          </a:p>
        </p:txBody>
      </p:sp>
      <p:sp>
        <p:nvSpPr>
          <p:cNvPr id="2" name="Title 1"/>
          <p:cNvSpPr>
            <a:spLocks noGrp="1"/>
          </p:cNvSpPr>
          <p:nvPr>
            <p:ph type="title"/>
          </p:nvPr>
        </p:nvSpPr>
        <p:spPr>
          <a:xfrm>
            <a:off x="369937" y="3"/>
            <a:ext cx="6488956" cy="1520825"/>
          </a:xfrm>
        </p:spPr>
        <p:txBody>
          <a:bodyPr/>
          <a:lstStyle>
            <a:lvl1pPr>
              <a:defRPr sz="32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CE05406B-9839-43DB-B6E7-0679B016A391}"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8" name="Text Placeholder 7"/>
          <p:cNvSpPr>
            <a:spLocks noGrp="1"/>
          </p:cNvSpPr>
          <p:nvPr>
            <p:ph type="body" sz="quarter" idx="31"/>
          </p:nvPr>
        </p:nvSpPr>
        <p:spPr>
          <a:xfrm>
            <a:off x="369937" y="1901825"/>
            <a:ext cx="2669616" cy="4191000"/>
          </a:xfrm>
        </p:spPr>
        <p:txBody>
          <a:bodyPr/>
          <a:lstStyle>
            <a:lvl1pPr marL="174608" indent="-174608">
              <a:defRPr sz="1800"/>
            </a:lvl1pPr>
            <a:lvl2pPr marL="536521" indent="-269848">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1" name="Text Placeholder 7"/>
          <p:cNvSpPr>
            <a:spLocks noGrp="1"/>
          </p:cNvSpPr>
          <p:nvPr>
            <p:ph type="body" sz="quarter" idx="32"/>
          </p:nvPr>
        </p:nvSpPr>
        <p:spPr>
          <a:xfrm>
            <a:off x="3429447" y="1901825"/>
            <a:ext cx="2669616" cy="4191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US" sz="1800" dirty="0" smtClean="0"/>
            </a:lvl1pPr>
            <a:lvl2pPr>
              <a:defRPr lang="en-US" sz="1800" dirty="0" smtClean="0"/>
            </a:lvl2pPr>
          </a:lstStyle>
          <a:p>
            <a:pPr marL="174608" lvl="0" indent="-174608"/>
            <a:r>
              <a:rPr lang="en-GB" dirty="0"/>
              <a:t>Click to edit Master text styles</a:t>
            </a:r>
          </a:p>
          <a:p>
            <a:pPr marL="174608" lvl="1" indent="-174608"/>
            <a:r>
              <a:rPr lang="en-GB" dirty="0"/>
              <a:t>Second level</a:t>
            </a:r>
          </a:p>
        </p:txBody>
      </p:sp>
      <p:sp>
        <p:nvSpPr>
          <p:cNvPr id="13"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3965360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text blocks, color space on right, logo on top">
    <p:spTree>
      <p:nvGrpSpPr>
        <p:cNvPr id="1" name=""/>
        <p:cNvGrpSpPr/>
        <p:nvPr/>
      </p:nvGrpSpPr>
      <p:grpSpPr>
        <a:xfrm>
          <a:off x="0" y="0"/>
          <a:ext cx="0" cy="0"/>
          <a:chOff x="0" y="0"/>
          <a:chExt cx="0" cy="0"/>
        </a:xfrm>
      </p:grpSpPr>
      <p:sp>
        <p:nvSpPr>
          <p:cNvPr id="14" name="Text Placeholder 13"/>
          <p:cNvSpPr>
            <a:spLocks noGrp="1"/>
          </p:cNvSpPr>
          <p:nvPr>
            <p:ph type="body" sz="quarter" idx="34" hasCustomPrompt="1"/>
          </p:nvPr>
        </p:nvSpPr>
        <p:spPr>
          <a:xfrm>
            <a:off x="6858894" y="0"/>
            <a:ext cx="5333107" cy="6858000"/>
          </a:xfrm>
          <a:solidFill>
            <a:schemeClr val="tx1"/>
          </a:solidFill>
        </p:spPr>
        <p:txBody>
          <a:bodyPr/>
          <a:lstStyle>
            <a:lvl1pPr marL="0" indent="0">
              <a:buNone/>
              <a:defRPr/>
            </a:lvl1pPr>
            <a:lvl2pPr marL="266673" indent="0">
              <a:buNone/>
              <a:defRPr/>
            </a:lvl2pPr>
            <a:lvl3pPr marL="622238" indent="0">
              <a:buNone/>
              <a:defRPr/>
            </a:lvl3pPr>
            <a:lvl4pPr marL="990501" indent="0">
              <a:buNone/>
              <a:defRPr/>
            </a:lvl4pPr>
            <a:lvl5pPr marL="1346065" indent="0">
              <a:buNone/>
              <a:defRPr/>
            </a:lvl5pPr>
          </a:lstStyle>
          <a:p>
            <a:pPr lvl="0"/>
            <a:r>
              <a:rPr lang="en-GB" dirty="0"/>
              <a:t> </a:t>
            </a:r>
          </a:p>
        </p:txBody>
      </p:sp>
      <p:sp>
        <p:nvSpPr>
          <p:cNvPr id="2" name="Title 1"/>
          <p:cNvSpPr>
            <a:spLocks noGrp="1"/>
          </p:cNvSpPr>
          <p:nvPr>
            <p:ph type="title"/>
          </p:nvPr>
        </p:nvSpPr>
        <p:spPr>
          <a:xfrm>
            <a:off x="369937" y="3"/>
            <a:ext cx="6488956" cy="1520825"/>
          </a:xfrm>
        </p:spPr>
        <p:txBody>
          <a:bodyPr/>
          <a:lstStyle>
            <a:lvl1pPr>
              <a:defRPr sz="32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3C8F5D26-D388-46C1-ADD9-81E7B1D3FB85}"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8" name="Text Placeholder 7"/>
          <p:cNvSpPr>
            <a:spLocks noGrp="1"/>
          </p:cNvSpPr>
          <p:nvPr>
            <p:ph type="body" sz="quarter" idx="31"/>
          </p:nvPr>
        </p:nvSpPr>
        <p:spPr>
          <a:xfrm>
            <a:off x="369937" y="1901825"/>
            <a:ext cx="2669616" cy="4191000"/>
          </a:xfrm>
        </p:spPr>
        <p:txBody>
          <a:bodyPr/>
          <a:lstStyle>
            <a:lvl1pPr marL="174608" indent="-174608">
              <a:defRPr sz="1800"/>
            </a:lvl1pPr>
            <a:lvl2pPr marL="536521" indent="-269848">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1" name="Text Placeholder 7"/>
          <p:cNvSpPr>
            <a:spLocks noGrp="1"/>
          </p:cNvSpPr>
          <p:nvPr>
            <p:ph type="body" sz="quarter" idx="32"/>
          </p:nvPr>
        </p:nvSpPr>
        <p:spPr>
          <a:xfrm>
            <a:off x="3429447" y="1901825"/>
            <a:ext cx="2669616" cy="4191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US" sz="1800" smtClean="0"/>
            </a:lvl1pPr>
            <a:lvl2pPr>
              <a:defRPr lang="en-US" sz="1800" smtClean="0"/>
            </a:lvl2pPr>
          </a:lstStyle>
          <a:p>
            <a:pPr marL="174608" lvl="0" indent="-174608"/>
            <a:r>
              <a:rPr lang="en-GB" dirty="0"/>
              <a:t>Click to edit Master text styles</a:t>
            </a:r>
          </a:p>
          <a:p>
            <a:pPr marL="174608" lvl="1" indent="-174608"/>
            <a:r>
              <a:rPr lang="en-GB" dirty="0"/>
              <a:t>Second level</a:t>
            </a:r>
          </a:p>
        </p:txBody>
      </p:sp>
      <p:sp>
        <p:nvSpPr>
          <p:cNvPr id="12" name="Text Placeholder 7"/>
          <p:cNvSpPr>
            <a:spLocks noGrp="1"/>
          </p:cNvSpPr>
          <p:nvPr>
            <p:ph type="body" sz="quarter" idx="33"/>
          </p:nvPr>
        </p:nvSpPr>
        <p:spPr>
          <a:xfrm>
            <a:off x="7279268" y="1901825"/>
            <a:ext cx="4541458" cy="41989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US" sz="1800" smtClean="0">
                <a:solidFill>
                  <a:schemeClr val="bg1"/>
                </a:solidFill>
              </a:defRPr>
            </a:lvl1pPr>
            <a:lvl2pPr>
              <a:defRPr lang="en-US" sz="1800" smtClean="0">
                <a:solidFill>
                  <a:schemeClr val="bg1"/>
                </a:solidFill>
              </a:defRPr>
            </a:lvl2pPr>
          </a:lstStyle>
          <a:p>
            <a:pPr marL="174608" lvl="0" indent="-174608"/>
            <a:r>
              <a:rPr lang="en-GB" dirty="0"/>
              <a:t>Click to edit Master text styles</a:t>
            </a:r>
          </a:p>
          <a:p>
            <a:pPr marL="174608" lvl="1" indent="-174608"/>
            <a:r>
              <a:rPr lang="en-GB" dirty="0"/>
              <a:t>Second level</a:t>
            </a:r>
          </a:p>
        </p:txBody>
      </p:sp>
      <p:sp>
        <p:nvSpPr>
          <p:cNvPr id="15"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31869263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text block, image at right, logo on top">
    <p:spTree>
      <p:nvGrpSpPr>
        <p:cNvPr id="1" name=""/>
        <p:cNvGrpSpPr/>
        <p:nvPr/>
      </p:nvGrpSpPr>
      <p:grpSpPr>
        <a:xfrm>
          <a:off x="0" y="0"/>
          <a:ext cx="0" cy="0"/>
          <a:chOff x="0" y="0"/>
          <a:chExt cx="0" cy="0"/>
        </a:xfrm>
      </p:grpSpPr>
      <p:sp>
        <p:nvSpPr>
          <p:cNvPr id="10" name="Picture Placeholder 7"/>
          <p:cNvSpPr>
            <a:spLocks noGrp="1"/>
          </p:cNvSpPr>
          <p:nvPr>
            <p:ph type="pic" sz="quarter" idx="29" hasCustomPrompt="1"/>
          </p:nvPr>
        </p:nvSpPr>
        <p:spPr>
          <a:xfrm>
            <a:off x="5333107" y="0"/>
            <a:ext cx="6858893" cy="6858000"/>
          </a:xfrm>
        </p:spPr>
        <p:txBody>
          <a:bodyPr/>
          <a:lstStyle>
            <a:lvl1pPr marL="0" indent="0">
              <a:buNone/>
              <a:defRPr/>
            </a:lvl1pPr>
          </a:lstStyle>
          <a:p>
            <a:r>
              <a:rPr lang="en-GB" dirty="0"/>
              <a:t> </a:t>
            </a:r>
          </a:p>
        </p:txBody>
      </p:sp>
      <p:sp>
        <p:nvSpPr>
          <p:cNvPr id="2" name="Title 1"/>
          <p:cNvSpPr>
            <a:spLocks noGrp="1"/>
          </p:cNvSpPr>
          <p:nvPr>
            <p:ph type="title"/>
          </p:nvPr>
        </p:nvSpPr>
        <p:spPr>
          <a:xfrm>
            <a:off x="369939" y="3"/>
            <a:ext cx="4962663" cy="1520825"/>
          </a:xfrm>
        </p:spPr>
        <p:txBody>
          <a:bodyPr/>
          <a:lstStyle>
            <a:lvl1pPr>
              <a:defRPr sz="32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99E4E48B-95C1-4D9B-9203-99D2C3000057}"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8" name="Text Placeholder 7"/>
          <p:cNvSpPr>
            <a:spLocks noGrp="1"/>
          </p:cNvSpPr>
          <p:nvPr>
            <p:ph type="body" sz="quarter" idx="31"/>
          </p:nvPr>
        </p:nvSpPr>
        <p:spPr>
          <a:xfrm>
            <a:off x="369937" y="1901825"/>
            <a:ext cx="4197897" cy="4198938"/>
          </a:xfrm>
        </p:spPr>
        <p:txBody>
          <a:bodyPr/>
          <a:lstStyle>
            <a:lvl1pPr marL="174608" indent="-174608">
              <a:defRPr sz="1800"/>
            </a:lvl1pPr>
            <a:lvl2pPr marL="536521" indent="-269848">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9"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17407994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ne text block, color block on left, image at right, logo on top">
    <p:spTree>
      <p:nvGrpSpPr>
        <p:cNvPr id="1" name=""/>
        <p:cNvGrpSpPr/>
        <p:nvPr/>
      </p:nvGrpSpPr>
      <p:grpSpPr>
        <a:xfrm>
          <a:off x="0" y="0"/>
          <a:ext cx="0" cy="0"/>
          <a:chOff x="0" y="0"/>
          <a:chExt cx="0" cy="0"/>
        </a:xfrm>
      </p:grpSpPr>
      <p:sp>
        <p:nvSpPr>
          <p:cNvPr id="9" name="Text Placeholder 13"/>
          <p:cNvSpPr>
            <a:spLocks noGrp="1"/>
          </p:cNvSpPr>
          <p:nvPr>
            <p:ph type="body" sz="quarter" idx="34" hasCustomPrompt="1"/>
          </p:nvPr>
        </p:nvSpPr>
        <p:spPr>
          <a:xfrm>
            <a:off x="2" y="0"/>
            <a:ext cx="5333107" cy="6858000"/>
          </a:xfrm>
          <a:solidFill>
            <a:schemeClr val="accent5"/>
          </a:solidFill>
        </p:spPr>
        <p:txBody>
          <a:bodyPr/>
          <a:lstStyle>
            <a:lvl1pPr marL="0" indent="0">
              <a:buNone/>
              <a:defRPr/>
            </a:lvl1pPr>
            <a:lvl2pPr marL="266673" indent="0">
              <a:buNone/>
              <a:defRPr/>
            </a:lvl2pPr>
            <a:lvl3pPr marL="622238" indent="0">
              <a:buNone/>
              <a:defRPr/>
            </a:lvl3pPr>
            <a:lvl4pPr marL="990501" indent="0">
              <a:buNone/>
              <a:defRPr/>
            </a:lvl4pPr>
            <a:lvl5pPr marL="1346065" indent="0">
              <a:buNone/>
              <a:defRPr/>
            </a:lvl5pPr>
          </a:lstStyle>
          <a:p>
            <a:pPr lvl="0"/>
            <a:r>
              <a:rPr lang="en-GB" dirty="0"/>
              <a:t> </a:t>
            </a:r>
          </a:p>
        </p:txBody>
      </p:sp>
      <p:sp>
        <p:nvSpPr>
          <p:cNvPr id="10" name="Picture Placeholder 7"/>
          <p:cNvSpPr>
            <a:spLocks noGrp="1"/>
          </p:cNvSpPr>
          <p:nvPr>
            <p:ph type="pic" sz="quarter" idx="29" hasCustomPrompt="1"/>
          </p:nvPr>
        </p:nvSpPr>
        <p:spPr>
          <a:xfrm>
            <a:off x="5333107" y="0"/>
            <a:ext cx="6858893" cy="6858000"/>
          </a:xfrm>
        </p:spPr>
        <p:txBody>
          <a:bodyPr/>
          <a:lstStyle>
            <a:lvl1pPr marL="0" indent="0">
              <a:buNone/>
              <a:defRPr/>
            </a:lvl1pPr>
          </a:lstStyle>
          <a:p>
            <a:r>
              <a:rPr lang="en-GB" dirty="0"/>
              <a:t> </a:t>
            </a:r>
          </a:p>
        </p:txBody>
      </p:sp>
      <p:sp>
        <p:nvSpPr>
          <p:cNvPr id="2" name="Title 1"/>
          <p:cNvSpPr>
            <a:spLocks noGrp="1"/>
          </p:cNvSpPr>
          <p:nvPr>
            <p:ph type="title"/>
          </p:nvPr>
        </p:nvSpPr>
        <p:spPr>
          <a:xfrm>
            <a:off x="369939" y="3"/>
            <a:ext cx="4962663" cy="1520825"/>
          </a:xfrm>
        </p:spPr>
        <p:txBody>
          <a:bodyPr/>
          <a:lstStyle>
            <a:lvl1pPr>
              <a:defRPr sz="3200">
                <a:solidFill>
                  <a:schemeClr val="bg1"/>
                </a:solidFill>
              </a:defRPr>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lvl1pPr>
              <a:defRPr>
                <a:solidFill>
                  <a:schemeClr val="bg1"/>
                </a:solidFill>
              </a:defRPr>
            </a:lvl1pPr>
          </a:lstStyle>
          <a:p>
            <a:fld id="{C06323EF-235F-421D-9038-463BC74EA6F9}" type="datetime1">
              <a:rPr lang="en-GB" smtClean="0">
                <a:solidFill>
                  <a:prstClr val="white"/>
                </a:solidFill>
              </a:rPr>
              <a:pPr/>
              <a:t>09/05/2019</a:t>
            </a:fld>
            <a:endParaRPr lang="en-GB" dirty="0">
              <a:solidFill>
                <a:prstClr val="white"/>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8" name="Text Placeholder 7"/>
          <p:cNvSpPr>
            <a:spLocks noGrp="1"/>
          </p:cNvSpPr>
          <p:nvPr>
            <p:ph type="body" sz="quarter" idx="31"/>
          </p:nvPr>
        </p:nvSpPr>
        <p:spPr>
          <a:xfrm>
            <a:off x="369937" y="1901825"/>
            <a:ext cx="4197897" cy="4198938"/>
          </a:xfrm>
        </p:spPr>
        <p:txBody>
          <a:bodyPr/>
          <a:lstStyle>
            <a:lvl1pPr marL="174608" indent="-174608">
              <a:defRPr sz="1800">
                <a:solidFill>
                  <a:schemeClr val="bg1"/>
                </a:solidFill>
              </a:defRPr>
            </a:lvl1pPr>
            <a:lvl2pPr marL="536521" indent="-269848">
              <a:defRPr sz="1800">
                <a:solidFill>
                  <a:schemeClr val="bg1"/>
                </a:solidFill>
              </a:defRPr>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2"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3587748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block, image and color blocks, logo on top alt 1">
    <p:spTree>
      <p:nvGrpSpPr>
        <p:cNvPr id="1" name=""/>
        <p:cNvGrpSpPr/>
        <p:nvPr/>
      </p:nvGrpSpPr>
      <p:grpSpPr>
        <a:xfrm>
          <a:off x="0" y="0"/>
          <a:ext cx="0" cy="0"/>
          <a:chOff x="0" y="0"/>
          <a:chExt cx="0" cy="0"/>
        </a:xfrm>
      </p:grpSpPr>
      <p:sp>
        <p:nvSpPr>
          <p:cNvPr id="10" name="Picture Placeholder 7"/>
          <p:cNvSpPr>
            <a:spLocks noGrp="1"/>
          </p:cNvSpPr>
          <p:nvPr>
            <p:ph type="pic" sz="quarter" idx="29" hasCustomPrompt="1"/>
          </p:nvPr>
        </p:nvSpPr>
        <p:spPr>
          <a:xfrm>
            <a:off x="8764354" y="0"/>
            <a:ext cx="3427646" cy="3429000"/>
          </a:xfrm>
        </p:spPr>
        <p:txBody>
          <a:bodyPr/>
          <a:lstStyle>
            <a:lvl1pPr marL="0" indent="0">
              <a:buNone/>
              <a:defRPr/>
            </a:lvl1pPr>
          </a:lstStyle>
          <a:p>
            <a:r>
              <a:rPr lang="en-GB" dirty="0"/>
              <a:t> </a:t>
            </a:r>
          </a:p>
        </p:txBody>
      </p:sp>
      <p:sp>
        <p:nvSpPr>
          <p:cNvPr id="14" name="Picture Placeholder 7"/>
          <p:cNvSpPr>
            <a:spLocks noGrp="1"/>
          </p:cNvSpPr>
          <p:nvPr>
            <p:ph type="pic" sz="quarter" idx="32" hasCustomPrompt="1"/>
          </p:nvPr>
        </p:nvSpPr>
        <p:spPr>
          <a:xfrm>
            <a:off x="5333106" y="3429000"/>
            <a:ext cx="3427646" cy="3427200"/>
          </a:xfrm>
        </p:spPr>
        <p:txBody>
          <a:bodyPr/>
          <a:lstStyle>
            <a:lvl1pPr marL="0" indent="0">
              <a:buNone/>
              <a:defRPr/>
            </a:lvl1pPr>
          </a:lstStyle>
          <a:p>
            <a:r>
              <a:rPr lang="en-GB" dirty="0"/>
              <a:t> </a:t>
            </a:r>
          </a:p>
        </p:txBody>
      </p:sp>
      <p:sp>
        <p:nvSpPr>
          <p:cNvPr id="16" name="Text Placeholder 15"/>
          <p:cNvSpPr>
            <a:spLocks noGrp="1"/>
          </p:cNvSpPr>
          <p:nvPr>
            <p:ph type="body" sz="quarter" idx="33"/>
          </p:nvPr>
        </p:nvSpPr>
        <p:spPr>
          <a:xfrm>
            <a:off x="5333106" y="0"/>
            <a:ext cx="3427646" cy="3427200"/>
          </a:xfrm>
          <a:solidFill>
            <a:schemeClr val="accent4"/>
          </a:solidFill>
        </p:spPr>
        <p:txBody>
          <a:bodyPr lIns="381600" rIns="381600" anchor="ctr" anchorCtr="0"/>
          <a:lstStyle>
            <a:lvl1pPr marL="0" indent="0" algn="ctr">
              <a:buNone/>
              <a:defRPr sz="3600" b="0"/>
            </a:lvl1pPr>
            <a:lvl2pPr marL="266673" indent="0" algn="ctr">
              <a:buNone/>
              <a:defRPr/>
            </a:lvl2pPr>
            <a:lvl3pPr marL="622238" indent="0" algn="ctr">
              <a:buNone/>
              <a:defRPr/>
            </a:lvl3pPr>
            <a:lvl4pPr marL="990501" indent="0" algn="ctr">
              <a:buNone/>
              <a:defRPr/>
            </a:lvl4pPr>
            <a:lvl5pPr marL="1346065" indent="0" algn="ctr">
              <a:buNone/>
              <a:defRPr/>
            </a:lvl5pPr>
          </a:lstStyle>
          <a:p>
            <a:pPr lvl="0"/>
            <a:r>
              <a:rPr lang="en-GB" dirty="0"/>
              <a:t>Click to edit Master text styles</a:t>
            </a:r>
          </a:p>
        </p:txBody>
      </p:sp>
      <p:sp>
        <p:nvSpPr>
          <p:cNvPr id="17" name="Text Placeholder 15"/>
          <p:cNvSpPr>
            <a:spLocks noGrp="1"/>
          </p:cNvSpPr>
          <p:nvPr>
            <p:ph type="body" sz="quarter" idx="34"/>
          </p:nvPr>
        </p:nvSpPr>
        <p:spPr>
          <a:xfrm>
            <a:off x="8764354" y="3429000"/>
            <a:ext cx="3427646" cy="3429000"/>
          </a:xfrm>
          <a:solidFill>
            <a:schemeClr val="accent2"/>
          </a:solidFill>
        </p:spPr>
        <p:txBody>
          <a:bodyPr lIns="381600" rIns="381600" anchor="ctr" anchorCtr="0"/>
          <a:lstStyle>
            <a:lvl1pPr marL="0" indent="0" algn="ctr">
              <a:buNone/>
              <a:defRPr sz="3600" b="0">
                <a:solidFill>
                  <a:schemeClr val="bg1"/>
                </a:solidFill>
              </a:defRPr>
            </a:lvl1pPr>
            <a:lvl2pPr marL="266673" indent="0" algn="ctr">
              <a:buNone/>
              <a:defRPr/>
            </a:lvl2pPr>
            <a:lvl3pPr marL="622238" indent="0" algn="ctr">
              <a:buNone/>
              <a:defRPr/>
            </a:lvl3pPr>
            <a:lvl4pPr marL="990501" indent="0" algn="ctr">
              <a:buNone/>
              <a:defRPr/>
            </a:lvl4pPr>
            <a:lvl5pPr marL="1346065" indent="0" algn="ctr">
              <a:buNone/>
              <a:defRPr/>
            </a:lvl5pPr>
          </a:lstStyle>
          <a:p>
            <a:pPr lvl="0"/>
            <a:r>
              <a:rPr lang="en-GB" dirty="0"/>
              <a:t>Click to edit Master text styles</a:t>
            </a:r>
          </a:p>
        </p:txBody>
      </p:sp>
      <p:sp>
        <p:nvSpPr>
          <p:cNvPr id="2" name="Title 1"/>
          <p:cNvSpPr>
            <a:spLocks noGrp="1"/>
          </p:cNvSpPr>
          <p:nvPr>
            <p:ph type="title"/>
          </p:nvPr>
        </p:nvSpPr>
        <p:spPr>
          <a:xfrm>
            <a:off x="369939" y="3"/>
            <a:ext cx="4962663" cy="1520825"/>
          </a:xfrm>
        </p:spPr>
        <p:txBody>
          <a:bodyPr/>
          <a:lstStyle>
            <a:lvl1pPr>
              <a:defRPr sz="32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F616E844-0DA1-4F1B-91AF-EE4E611491A5}"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8" name="Text Placeholder 7"/>
          <p:cNvSpPr>
            <a:spLocks noGrp="1"/>
          </p:cNvSpPr>
          <p:nvPr>
            <p:ph type="body" sz="quarter" idx="31"/>
          </p:nvPr>
        </p:nvSpPr>
        <p:spPr>
          <a:xfrm>
            <a:off x="369937" y="1901825"/>
            <a:ext cx="4197897" cy="4198938"/>
          </a:xfrm>
        </p:spPr>
        <p:txBody>
          <a:bodyPr/>
          <a:lstStyle>
            <a:lvl1pPr marL="174608" indent="-174608">
              <a:defRPr sz="1800"/>
            </a:lvl1pPr>
            <a:lvl2pPr marL="536521" indent="-269848">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3"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7883366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block, image and color blocks, logo on top alt 2">
    <p:spTree>
      <p:nvGrpSpPr>
        <p:cNvPr id="1" name=""/>
        <p:cNvGrpSpPr/>
        <p:nvPr/>
      </p:nvGrpSpPr>
      <p:grpSpPr>
        <a:xfrm>
          <a:off x="0" y="0"/>
          <a:ext cx="0" cy="0"/>
          <a:chOff x="0" y="0"/>
          <a:chExt cx="0" cy="0"/>
        </a:xfrm>
      </p:grpSpPr>
      <p:sp>
        <p:nvSpPr>
          <p:cNvPr id="10" name="Picture Placeholder 7"/>
          <p:cNvSpPr>
            <a:spLocks noGrp="1"/>
          </p:cNvSpPr>
          <p:nvPr>
            <p:ph type="pic" sz="quarter" idx="29" hasCustomPrompt="1"/>
          </p:nvPr>
        </p:nvSpPr>
        <p:spPr>
          <a:xfrm>
            <a:off x="9912997" y="-1"/>
            <a:ext cx="2279004" cy="2284051"/>
          </a:xfrm>
        </p:spPr>
        <p:txBody>
          <a:bodyPr/>
          <a:lstStyle>
            <a:lvl1pPr marL="0" indent="0">
              <a:buNone/>
              <a:defRPr/>
            </a:lvl1pPr>
          </a:lstStyle>
          <a:p>
            <a:r>
              <a:rPr lang="en-GB" dirty="0"/>
              <a:t> </a:t>
            </a:r>
          </a:p>
        </p:txBody>
      </p:sp>
      <p:sp>
        <p:nvSpPr>
          <p:cNvPr id="14" name="Picture Placeholder 7"/>
          <p:cNvSpPr>
            <a:spLocks noGrp="1"/>
          </p:cNvSpPr>
          <p:nvPr>
            <p:ph type="pic" sz="quarter" idx="32" hasCustomPrompt="1"/>
          </p:nvPr>
        </p:nvSpPr>
        <p:spPr>
          <a:xfrm>
            <a:off x="9912996" y="2284050"/>
            <a:ext cx="2282745" cy="2289900"/>
          </a:xfrm>
        </p:spPr>
        <p:txBody>
          <a:bodyPr/>
          <a:lstStyle>
            <a:lvl1pPr marL="0" indent="0">
              <a:buNone/>
              <a:defRPr/>
            </a:lvl1pPr>
          </a:lstStyle>
          <a:p>
            <a:r>
              <a:rPr lang="en-GB" dirty="0"/>
              <a:t> </a:t>
            </a:r>
          </a:p>
        </p:txBody>
      </p:sp>
      <p:sp>
        <p:nvSpPr>
          <p:cNvPr id="16" name="Text Placeholder 15"/>
          <p:cNvSpPr>
            <a:spLocks noGrp="1"/>
          </p:cNvSpPr>
          <p:nvPr>
            <p:ph type="body" sz="quarter" idx="33"/>
          </p:nvPr>
        </p:nvSpPr>
        <p:spPr>
          <a:xfrm>
            <a:off x="7622580" y="3"/>
            <a:ext cx="2290416" cy="2291353"/>
          </a:xfrm>
          <a:solidFill>
            <a:schemeClr val="accent4"/>
          </a:solidFill>
        </p:spPr>
        <p:txBody>
          <a:bodyPr lIns="381600" rIns="381600" anchor="ctr" anchorCtr="0"/>
          <a:lstStyle>
            <a:lvl1pPr marL="0" indent="0" algn="ctr">
              <a:buNone/>
              <a:defRPr sz="3600" b="0"/>
            </a:lvl1pPr>
            <a:lvl2pPr marL="266673" indent="0" algn="ctr">
              <a:buNone/>
              <a:defRPr/>
            </a:lvl2pPr>
            <a:lvl3pPr marL="622238" indent="0" algn="ctr">
              <a:buNone/>
              <a:defRPr/>
            </a:lvl3pPr>
            <a:lvl4pPr marL="990501" indent="0" algn="ctr">
              <a:buNone/>
              <a:defRPr/>
            </a:lvl4pPr>
            <a:lvl5pPr marL="1346065" indent="0" algn="ctr">
              <a:buNone/>
              <a:defRPr/>
            </a:lvl5pPr>
          </a:lstStyle>
          <a:p>
            <a:pPr lvl="0"/>
            <a:r>
              <a:rPr lang="en-GB" dirty="0"/>
              <a:t>Click to edit Master text styles</a:t>
            </a:r>
          </a:p>
        </p:txBody>
      </p:sp>
      <p:sp>
        <p:nvSpPr>
          <p:cNvPr id="17" name="Text Placeholder 15"/>
          <p:cNvSpPr>
            <a:spLocks noGrp="1"/>
          </p:cNvSpPr>
          <p:nvPr>
            <p:ph type="body" sz="quarter" idx="34"/>
          </p:nvPr>
        </p:nvSpPr>
        <p:spPr>
          <a:xfrm>
            <a:off x="5357023" y="2284050"/>
            <a:ext cx="4555973" cy="4573950"/>
          </a:xfrm>
          <a:solidFill>
            <a:schemeClr val="accent2"/>
          </a:solidFill>
        </p:spPr>
        <p:txBody>
          <a:bodyPr lIns="381600" rIns="381600" anchor="ctr" anchorCtr="0"/>
          <a:lstStyle>
            <a:lvl1pPr marL="0" indent="0" algn="ctr">
              <a:buNone/>
              <a:defRPr sz="3600" b="0">
                <a:solidFill>
                  <a:schemeClr val="bg1"/>
                </a:solidFill>
              </a:defRPr>
            </a:lvl1pPr>
            <a:lvl2pPr marL="266673" indent="0" algn="ctr">
              <a:buNone/>
              <a:defRPr/>
            </a:lvl2pPr>
            <a:lvl3pPr marL="622238" indent="0" algn="ctr">
              <a:buNone/>
              <a:defRPr/>
            </a:lvl3pPr>
            <a:lvl4pPr marL="990501" indent="0" algn="ctr">
              <a:buNone/>
              <a:defRPr/>
            </a:lvl4pPr>
            <a:lvl5pPr marL="1346065" indent="0" algn="ctr">
              <a:buNone/>
              <a:defRPr/>
            </a:lvl5pPr>
          </a:lstStyle>
          <a:p>
            <a:pPr lvl="0"/>
            <a:r>
              <a:rPr lang="en-GB" dirty="0"/>
              <a:t>Click to edit Master text styles</a:t>
            </a:r>
          </a:p>
        </p:txBody>
      </p:sp>
      <p:sp>
        <p:nvSpPr>
          <p:cNvPr id="2" name="Title 1"/>
          <p:cNvSpPr>
            <a:spLocks noGrp="1"/>
          </p:cNvSpPr>
          <p:nvPr>
            <p:ph type="title"/>
          </p:nvPr>
        </p:nvSpPr>
        <p:spPr>
          <a:xfrm>
            <a:off x="369939" y="3"/>
            <a:ext cx="4962663" cy="1520825"/>
          </a:xfrm>
        </p:spPr>
        <p:txBody>
          <a:bodyPr/>
          <a:lstStyle>
            <a:lvl1pPr>
              <a:defRPr sz="32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696A2475-5E35-4132-9C0B-B84F4AC6D689}"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8" name="Text Placeholder 7"/>
          <p:cNvSpPr>
            <a:spLocks noGrp="1"/>
          </p:cNvSpPr>
          <p:nvPr>
            <p:ph type="body" sz="quarter" idx="31"/>
          </p:nvPr>
        </p:nvSpPr>
        <p:spPr>
          <a:xfrm>
            <a:off x="369937" y="1901825"/>
            <a:ext cx="4197897" cy="4198938"/>
          </a:xfrm>
        </p:spPr>
        <p:txBody>
          <a:bodyPr/>
          <a:lstStyle>
            <a:lvl1pPr marL="174608" indent="-174608">
              <a:defRPr sz="1800"/>
            </a:lvl1pPr>
            <a:lvl2pPr marL="536521" indent="-269848">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3" name="Text Placeholder 15"/>
          <p:cNvSpPr>
            <a:spLocks noGrp="1"/>
          </p:cNvSpPr>
          <p:nvPr>
            <p:ph type="body" sz="quarter" idx="35"/>
          </p:nvPr>
        </p:nvSpPr>
        <p:spPr>
          <a:xfrm>
            <a:off x="9912998" y="4573950"/>
            <a:ext cx="2279004" cy="2284050"/>
          </a:xfrm>
          <a:solidFill>
            <a:schemeClr val="tx1"/>
          </a:solidFill>
        </p:spPr>
        <p:txBody>
          <a:bodyPr lIns="381600" rIns="381600" anchor="ctr" anchorCtr="0"/>
          <a:lstStyle>
            <a:lvl1pPr marL="0" indent="0" algn="ctr">
              <a:buNone/>
              <a:defRPr sz="3600" b="0">
                <a:solidFill>
                  <a:schemeClr val="bg1"/>
                </a:solidFill>
              </a:defRPr>
            </a:lvl1pPr>
            <a:lvl2pPr marL="266673" indent="0" algn="ctr">
              <a:buNone/>
              <a:defRPr/>
            </a:lvl2pPr>
            <a:lvl3pPr marL="622238" indent="0" algn="ctr">
              <a:buNone/>
              <a:defRPr/>
            </a:lvl3pPr>
            <a:lvl4pPr marL="990501" indent="0" algn="ctr">
              <a:buNone/>
              <a:defRPr/>
            </a:lvl4pPr>
            <a:lvl5pPr marL="1346065" indent="0" algn="ctr">
              <a:buNone/>
              <a:defRPr/>
            </a:lvl5pPr>
          </a:lstStyle>
          <a:p>
            <a:pPr lvl="0"/>
            <a:r>
              <a:rPr lang="en-GB" dirty="0"/>
              <a:t>Click to edit Master text styles</a:t>
            </a:r>
          </a:p>
        </p:txBody>
      </p:sp>
      <p:sp>
        <p:nvSpPr>
          <p:cNvPr id="15"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31767117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block, image and color blocks, logo on top alt 3">
    <p:spTree>
      <p:nvGrpSpPr>
        <p:cNvPr id="1" name=""/>
        <p:cNvGrpSpPr/>
        <p:nvPr/>
      </p:nvGrpSpPr>
      <p:grpSpPr>
        <a:xfrm>
          <a:off x="0" y="0"/>
          <a:ext cx="0" cy="0"/>
          <a:chOff x="0" y="0"/>
          <a:chExt cx="0" cy="0"/>
        </a:xfrm>
      </p:grpSpPr>
      <p:sp>
        <p:nvSpPr>
          <p:cNvPr id="10" name="Picture Placeholder 7"/>
          <p:cNvSpPr>
            <a:spLocks noGrp="1"/>
          </p:cNvSpPr>
          <p:nvPr>
            <p:ph type="pic" sz="quarter" idx="29" hasCustomPrompt="1"/>
          </p:nvPr>
        </p:nvSpPr>
        <p:spPr>
          <a:xfrm>
            <a:off x="5332601" y="0"/>
            <a:ext cx="6859399" cy="3429000"/>
          </a:xfrm>
        </p:spPr>
        <p:txBody>
          <a:bodyPr/>
          <a:lstStyle>
            <a:lvl1pPr marL="0" indent="0">
              <a:buNone/>
              <a:defRPr/>
            </a:lvl1pPr>
          </a:lstStyle>
          <a:p>
            <a:r>
              <a:rPr lang="en-GB" dirty="0"/>
              <a:t> </a:t>
            </a:r>
          </a:p>
        </p:txBody>
      </p:sp>
      <p:sp>
        <p:nvSpPr>
          <p:cNvPr id="17" name="Text Placeholder 15"/>
          <p:cNvSpPr>
            <a:spLocks noGrp="1"/>
          </p:cNvSpPr>
          <p:nvPr>
            <p:ph type="body" sz="quarter" idx="34"/>
          </p:nvPr>
        </p:nvSpPr>
        <p:spPr>
          <a:xfrm>
            <a:off x="8764354" y="3429000"/>
            <a:ext cx="3427646" cy="3429000"/>
          </a:xfrm>
          <a:solidFill>
            <a:schemeClr val="accent3"/>
          </a:solidFill>
        </p:spPr>
        <p:txBody>
          <a:bodyPr lIns="381600" rIns="381600" anchor="ctr" anchorCtr="0"/>
          <a:lstStyle>
            <a:lvl1pPr marL="0" indent="0" algn="ctr">
              <a:buNone/>
              <a:defRPr sz="3600" b="0">
                <a:solidFill>
                  <a:schemeClr val="bg1"/>
                </a:solidFill>
              </a:defRPr>
            </a:lvl1pPr>
            <a:lvl2pPr marL="266673" indent="0" algn="ctr">
              <a:buNone/>
              <a:defRPr/>
            </a:lvl2pPr>
            <a:lvl3pPr marL="622238" indent="0" algn="ctr">
              <a:buNone/>
              <a:defRPr/>
            </a:lvl3pPr>
            <a:lvl4pPr marL="990501" indent="0" algn="ctr">
              <a:buNone/>
              <a:defRPr/>
            </a:lvl4pPr>
            <a:lvl5pPr marL="1346065" indent="0" algn="ctr">
              <a:buNone/>
              <a:defRPr/>
            </a:lvl5pPr>
          </a:lstStyle>
          <a:p>
            <a:pPr lvl="0"/>
            <a:r>
              <a:rPr lang="en-GB" dirty="0"/>
              <a:t>Click to edit Master text styles</a:t>
            </a:r>
          </a:p>
        </p:txBody>
      </p:sp>
      <p:sp>
        <p:nvSpPr>
          <p:cNvPr id="2" name="Title 1"/>
          <p:cNvSpPr>
            <a:spLocks noGrp="1"/>
          </p:cNvSpPr>
          <p:nvPr>
            <p:ph type="title"/>
          </p:nvPr>
        </p:nvSpPr>
        <p:spPr>
          <a:xfrm>
            <a:off x="369939" y="3"/>
            <a:ext cx="4962663" cy="1520825"/>
          </a:xfrm>
        </p:spPr>
        <p:txBody>
          <a:bodyPr/>
          <a:lstStyle>
            <a:lvl1pPr>
              <a:defRPr sz="32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3ECC7CAE-CDA4-477C-ADFA-3A04964392C3}"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8" name="Text Placeholder 7"/>
          <p:cNvSpPr>
            <a:spLocks noGrp="1"/>
          </p:cNvSpPr>
          <p:nvPr>
            <p:ph type="body" sz="quarter" idx="31"/>
          </p:nvPr>
        </p:nvSpPr>
        <p:spPr>
          <a:xfrm>
            <a:off x="369937" y="1901825"/>
            <a:ext cx="4197897" cy="4198938"/>
          </a:xfrm>
        </p:spPr>
        <p:txBody>
          <a:bodyPr/>
          <a:lstStyle>
            <a:lvl1pPr marL="174608" indent="-174608">
              <a:defRPr sz="1800"/>
            </a:lvl1pPr>
            <a:lvl2pPr marL="536521" indent="-269848">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1"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31779426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text blocks, image to right, color space lower right, logo on top">
    <p:spTree>
      <p:nvGrpSpPr>
        <p:cNvPr id="1" name=""/>
        <p:cNvGrpSpPr/>
        <p:nvPr/>
      </p:nvGrpSpPr>
      <p:grpSpPr>
        <a:xfrm>
          <a:off x="0" y="0"/>
          <a:ext cx="0" cy="0"/>
          <a:chOff x="0" y="0"/>
          <a:chExt cx="0" cy="0"/>
        </a:xfrm>
      </p:grpSpPr>
      <p:sp>
        <p:nvSpPr>
          <p:cNvPr id="14" name="Text Placeholder 13"/>
          <p:cNvSpPr>
            <a:spLocks noGrp="1"/>
          </p:cNvSpPr>
          <p:nvPr>
            <p:ph type="body" sz="quarter" idx="34" hasCustomPrompt="1"/>
          </p:nvPr>
        </p:nvSpPr>
        <p:spPr>
          <a:xfrm>
            <a:off x="6858894" y="3429000"/>
            <a:ext cx="5333107" cy="3429000"/>
          </a:xfrm>
          <a:solidFill>
            <a:schemeClr val="tx1"/>
          </a:solidFill>
        </p:spPr>
        <p:txBody>
          <a:bodyPr/>
          <a:lstStyle>
            <a:lvl1pPr marL="0" indent="0">
              <a:buNone/>
              <a:defRPr/>
            </a:lvl1pPr>
            <a:lvl2pPr marL="266673" indent="0">
              <a:buNone/>
              <a:defRPr/>
            </a:lvl2pPr>
            <a:lvl3pPr marL="622238" indent="0">
              <a:buNone/>
              <a:defRPr/>
            </a:lvl3pPr>
            <a:lvl4pPr marL="990501" indent="0">
              <a:buNone/>
              <a:defRPr/>
            </a:lvl4pPr>
            <a:lvl5pPr marL="1346065" indent="0">
              <a:buNone/>
              <a:defRPr/>
            </a:lvl5pPr>
          </a:lstStyle>
          <a:p>
            <a:pPr lvl="0"/>
            <a:r>
              <a:rPr lang="en-GB" dirty="0"/>
              <a:t> </a:t>
            </a:r>
          </a:p>
        </p:txBody>
      </p:sp>
      <p:sp>
        <p:nvSpPr>
          <p:cNvPr id="13" name="Picture Placeholder 7"/>
          <p:cNvSpPr>
            <a:spLocks noGrp="1"/>
          </p:cNvSpPr>
          <p:nvPr>
            <p:ph type="pic" sz="quarter" idx="29" hasCustomPrompt="1"/>
          </p:nvPr>
        </p:nvSpPr>
        <p:spPr>
          <a:xfrm>
            <a:off x="6859400" y="0"/>
            <a:ext cx="5332600" cy="3429000"/>
          </a:xfrm>
        </p:spPr>
        <p:txBody>
          <a:bodyPr/>
          <a:lstStyle>
            <a:lvl1pPr marL="0" indent="0">
              <a:buNone/>
              <a:defRPr/>
            </a:lvl1pPr>
          </a:lstStyle>
          <a:p>
            <a:r>
              <a:rPr lang="en-GB" dirty="0"/>
              <a:t> </a:t>
            </a:r>
          </a:p>
        </p:txBody>
      </p:sp>
      <p:sp>
        <p:nvSpPr>
          <p:cNvPr id="2" name="Title 1"/>
          <p:cNvSpPr>
            <a:spLocks noGrp="1"/>
          </p:cNvSpPr>
          <p:nvPr>
            <p:ph type="title"/>
          </p:nvPr>
        </p:nvSpPr>
        <p:spPr>
          <a:xfrm>
            <a:off x="369937" y="3"/>
            <a:ext cx="6488956" cy="1520825"/>
          </a:xfrm>
        </p:spPr>
        <p:txBody>
          <a:bodyPr/>
          <a:lstStyle>
            <a:lvl1pPr>
              <a:defRPr sz="32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1589DE65-0D0C-499E-B784-D48022646D3A}"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8" name="Text Placeholder 7"/>
          <p:cNvSpPr>
            <a:spLocks noGrp="1"/>
          </p:cNvSpPr>
          <p:nvPr>
            <p:ph type="body" sz="quarter" idx="31"/>
          </p:nvPr>
        </p:nvSpPr>
        <p:spPr>
          <a:xfrm>
            <a:off x="369937" y="1901825"/>
            <a:ext cx="2669616" cy="4198938"/>
          </a:xfrm>
        </p:spPr>
        <p:txBody>
          <a:bodyPr/>
          <a:lstStyle>
            <a:lvl1pPr marL="174608" indent="-174608">
              <a:defRPr sz="1800"/>
            </a:lvl1pPr>
            <a:lvl2pPr marL="536521" indent="-269848">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1" name="Text Placeholder 7"/>
          <p:cNvSpPr>
            <a:spLocks noGrp="1"/>
          </p:cNvSpPr>
          <p:nvPr>
            <p:ph type="body" sz="quarter" idx="32"/>
          </p:nvPr>
        </p:nvSpPr>
        <p:spPr>
          <a:xfrm>
            <a:off x="3429447" y="1901825"/>
            <a:ext cx="2669616" cy="41989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US" sz="1800" smtClean="0"/>
            </a:lvl1pPr>
            <a:lvl2pPr>
              <a:defRPr lang="en-US" sz="1800" smtClean="0"/>
            </a:lvl2pPr>
          </a:lstStyle>
          <a:p>
            <a:pPr marL="174608" lvl="0" indent="-174608"/>
            <a:r>
              <a:rPr lang="en-GB" dirty="0"/>
              <a:t>Click to edit Master text styles</a:t>
            </a:r>
          </a:p>
          <a:p>
            <a:pPr marL="174608" lvl="1" indent="-174608"/>
            <a:r>
              <a:rPr lang="en-GB" dirty="0"/>
              <a:t>Second level</a:t>
            </a:r>
          </a:p>
        </p:txBody>
      </p:sp>
      <p:sp>
        <p:nvSpPr>
          <p:cNvPr id="12" name="Text Placeholder 7"/>
          <p:cNvSpPr>
            <a:spLocks noGrp="1"/>
          </p:cNvSpPr>
          <p:nvPr>
            <p:ph type="body" sz="quarter" idx="33"/>
          </p:nvPr>
        </p:nvSpPr>
        <p:spPr>
          <a:xfrm>
            <a:off x="7279268" y="3429002"/>
            <a:ext cx="4541458" cy="26717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0" rIns="0" bIns="0" numCol="1" anchor="t" anchorCtr="0" compatLnSpc="1">
            <a:prstTxWarp prst="textNoShape">
              <a:avLst/>
            </a:prstTxWarp>
          </a:bodyPr>
          <a:lstStyle>
            <a:lvl1pPr>
              <a:defRPr lang="en-US" sz="1800" dirty="0" smtClean="0">
                <a:solidFill>
                  <a:schemeClr val="bg1"/>
                </a:solidFill>
              </a:defRPr>
            </a:lvl1pPr>
            <a:lvl2pPr>
              <a:defRPr lang="en-US" sz="1800" dirty="0" smtClean="0">
                <a:solidFill>
                  <a:schemeClr val="bg1"/>
                </a:solidFill>
              </a:defRPr>
            </a:lvl2pPr>
          </a:lstStyle>
          <a:p>
            <a:pPr marL="174608" lvl="0" indent="-174608"/>
            <a:r>
              <a:rPr lang="en-GB" dirty="0"/>
              <a:t>Click to edit Master text styles</a:t>
            </a:r>
          </a:p>
          <a:p>
            <a:pPr marL="174608" lvl="1" indent="-174608"/>
            <a:r>
              <a:rPr lang="en-GB" dirty="0"/>
              <a:t>Second level</a:t>
            </a:r>
          </a:p>
        </p:txBody>
      </p:sp>
      <p:sp>
        <p:nvSpPr>
          <p:cNvPr id="15" name="Text Placeholder 31"/>
          <p:cNvSpPr>
            <a:spLocks noGrp="1"/>
          </p:cNvSpPr>
          <p:nvPr>
            <p:ph type="body" sz="quarter" idx="30" hasCustomPrompt="1"/>
          </p:nvPr>
        </p:nvSpPr>
        <p:spPr>
          <a:xfrm>
            <a:off x="11052027" y="3"/>
            <a:ext cx="1139973" cy="113982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2983342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ternative Title Slide or divider, image in back">
    <p:spTree>
      <p:nvGrpSpPr>
        <p:cNvPr id="1" name=""/>
        <p:cNvGrpSpPr/>
        <p:nvPr/>
      </p:nvGrpSpPr>
      <p:grpSpPr>
        <a:xfrm>
          <a:off x="0" y="0"/>
          <a:ext cx="0" cy="0"/>
          <a:chOff x="0" y="0"/>
          <a:chExt cx="0" cy="0"/>
        </a:xfrm>
      </p:grpSpPr>
      <p:sp>
        <p:nvSpPr>
          <p:cNvPr id="19" name="Picture Placeholder 6"/>
          <p:cNvSpPr>
            <a:spLocks noGrp="1"/>
          </p:cNvSpPr>
          <p:nvPr>
            <p:ph type="pic" sz="quarter" idx="13" hasCustomPrompt="1"/>
          </p:nvPr>
        </p:nvSpPr>
        <p:spPr>
          <a:xfrm>
            <a:off x="-1" y="0"/>
            <a:ext cx="12192001" cy="6858000"/>
          </a:xfrm>
        </p:spPr>
        <p:txBody>
          <a:bodyPr/>
          <a:lstStyle>
            <a:lvl1pPr marL="0" indent="0">
              <a:buNone/>
              <a:defRPr/>
            </a:lvl1pPr>
          </a:lstStyle>
          <a:p>
            <a:r>
              <a:rPr lang="en-GB" dirty="0"/>
              <a:t> </a:t>
            </a:r>
          </a:p>
        </p:txBody>
      </p:sp>
      <p:sp>
        <p:nvSpPr>
          <p:cNvPr id="4" name="Date Placeholder 3"/>
          <p:cNvSpPr>
            <a:spLocks noGrp="1"/>
          </p:cNvSpPr>
          <p:nvPr>
            <p:ph type="dt" sz="half" idx="10"/>
          </p:nvPr>
        </p:nvSpPr>
        <p:spPr>
          <a:xfrm>
            <a:off x="1514674" y="357253"/>
            <a:ext cx="1144736" cy="381600"/>
          </a:xfrm>
        </p:spPr>
        <p:txBody>
          <a:bodyPr anchor="t" anchorCtr="0"/>
          <a:lstStyle>
            <a:lvl1pPr>
              <a:defRPr sz="1600">
                <a:solidFill>
                  <a:schemeClr val="bg1"/>
                </a:solidFill>
              </a:defRPr>
            </a:lvl1pPr>
          </a:lstStyle>
          <a:p>
            <a:fld id="{10C5CCBC-893C-4A4C-A25A-9EBE630B061F}" type="datetime1">
              <a:rPr lang="en-GB" smtClean="0">
                <a:solidFill>
                  <a:prstClr val="white"/>
                </a:solidFill>
              </a:rPr>
              <a:pPr/>
              <a:t>09/05/2019</a:t>
            </a:fld>
            <a:endParaRPr lang="en-GB" dirty="0">
              <a:solidFill>
                <a:prstClr val="white"/>
              </a:solidFill>
            </a:endParaRPr>
          </a:p>
        </p:txBody>
      </p:sp>
      <p:sp>
        <p:nvSpPr>
          <p:cNvPr id="5" name="Footer Placeholder 4"/>
          <p:cNvSpPr>
            <a:spLocks noGrp="1"/>
          </p:cNvSpPr>
          <p:nvPr>
            <p:ph type="ftr" sz="quarter" idx="11"/>
          </p:nvPr>
        </p:nvSpPr>
        <p:spPr>
          <a:xfrm>
            <a:off x="1514674" y="6092226"/>
            <a:ext cx="3550025" cy="381600"/>
          </a:xfrm>
        </p:spPr>
        <p:txBody>
          <a:bodyPr/>
          <a:lstStyle>
            <a:lvl1pPr>
              <a:defRPr sz="1600">
                <a:solidFill>
                  <a:schemeClr val="bg1"/>
                </a:solidFill>
              </a:defRPr>
            </a:lvl1pPr>
          </a:lstStyle>
          <a:p>
            <a:r>
              <a:rPr lang="en-GB" dirty="0">
                <a:solidFill>
                  <a:prstClr val="white"/>
                </a:solidFill>
              </a:rPr>
              <a:t>SEB PowerPoint Template 2017</a:t>
            </a:r>
          </a:p>
        </p:txBody>
      </p:sp>
      <p:sp>
        <p:nvSpPr>
          <p:cNvPr id="6" name="Slide Number Placeholder 5"/>
          <p:cNvSpPr>
            <a:spLocks noGrp="1"/>
          </p:cNvSpPr>
          <p:nvPr>
            <p:ph type="sldNum" sz="quarter" idx="12"/>
          </p:nvPr>
        </p:nvSpPr>
        <p:spPr/>
        <p:txBody>
          <a:bodyPr/>
          <a:lstStyle>
            <a:lvl1pPr algn="r">
              <a:defRPr sz="1600">
                <a:solidFill>
                  <a:schemeClr val="bg1"/>
                </a:solidFill>
              </a:defRPr>
            </a:lvl1pPr>
          </a:lstStyle>
          <a:p>
            <a:fld id="{F809B13A-3730-413D-9F0B-C01FC49F235B}" type="slidenum">
              <a:rPr lang="en-GB" smtClean="0">
                <a:solidFill>
                  <a:prstClr val="white"/>
                </a:solidFill>
              </a:rPr>
              <a:pPr/>
              <a:t>‹#›</a:t>
            </a:fld>
            <a:endParaRPr lang="en-GB" dirty="0">
              <a:solidFill>
                <a:prstClr val="white"/>
              </a:solidFill>
            </a:endParaRPr>
          </a:p>
        </p:txBody>
      </p:sp>
      <p:sp>
        <p:nvSpPr>
          <p:cNvPr id="14" name="Text Placeholder 31"/>
          <p:cNvSpPr>
            <a:spLocks noGrp="1"/>
          </p:cNvSpPr>
          <p:nvPr>
            <p:ph type="body" sz="quarter" idx="30" hasCustomPrompt="1"/>
          </p:nvPr>
        </p:nvSpPr>
        <p:spPr>
          <a:xfrm>
            <a:off x="10670977" y="-1"/>
            <a:ext cx="1521024" cy="1520826"/>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grpSp>
        <p:nvGrpSpPr>
          <p:cNvPr id="12" name="Group 11"/>
          <p:cNvGrpSpPr/>
          <p:nvPr userDrawn="1"/>
        </p:nvGrpSpPr>
        <p:grpSpPr>
          <a:xfrm>
            <a:off x="1" y="0"/>
            <a:ext cx="8116356" cy="4025348"/>
            <a:chOff x="769937" y="-3619846"/>
            <a:chExt cx="8346849" cy="4140201"/>
          </a:xfrm>
        </p:grpSpPr>
        <p:sp>
          <p:nvSpPr>
            <p:cNvPr id="17" name="Freeform 6"/>
            <p:cNvSpPr>
              <a:spLocks/>
            </p:cNvSpPr>
            <p:nvPr/>
          </p:nvSpPr>
          <p:spPr bwMode="auto">
            <a:xfrm>
              <a:off x="769937" y="-3619846"/>
              <a:ext cx="5970588" cy="4140201"/>
            </a:xfrm>
            <a:custGeom>
              <a:avLst/>
              <a:gdLst>
                <a:gd name="T0" fmla="*/ 0 w 3761"/>
                <a:gd name="T1" fmla="*/ 2608 h 2608"/>
                <a:gd name="T2" fmla="*/ 3761 w 3761"/>
                <a:gd name="T3" fmla="*/ 2608 h 2608"/>
                <a:gd name="T4" fmla="*/ 2256 w 3761"/>
                <a:gd name="T5" fmla="*/ 0 h 2608"/>
                <a:gd name="T6" fmla="*/ 0 w 3761"/>
                <a:gd name="T7" fmla="*/ 0 h 2608"/>
                <a:gd name="T8" fmla="*/ 0 w 3761"/>
                <a:gd name="T9" fmla="*/ 2608 h 2608"/>
              </a:gdLst>
              <a:ahLst/>
              <a:cxnLst>
                <a:cxn ang="0">
                  <a:pos x="T0" y="T1"/>
                </a:cxn>
                <a:cxn ang="0">
                  <a:pos x="T2" y="T3"/>
                </a:cxn>
                <a:cxn ang="0">
                  <a:pos x="T4" y="T5"/>
                </a:cxn>
                <a:cxn ang="0">
                  <a:pos x="T6" y="T7"/>
                </a:cxn>
                <a:cxn ang="0">
                  <a:pos x="T8" y="T9"/>
                </a:cxn>
              </a:cxnLst>
              <a:rect l="0" t="0" r="r" b="b"/>
              <a:pathLst>
                <a:path w="3761" h="2608">
                  <a:moveTo>
                    <a:pt x="0" y="2608"/>
                  </a:moveTo>
                  <a:lnTo>
                    <a:pt x="3761" y="2608"/>
                  </a:lnTo>
                  <a:lnTo>
                    <a:pt x="2256" y="0"/>
                  </a:lnTo>
                  <a:lnTo>
                    <a:pt x="0" y="0"/>
                  </a:lnTo>
                  <a:lnTo>
                    <a:pt x="0" y="2608"/>
                  </a:lnTo>
                  <a:close/>
                </a:path>
              </a:pathLst>
            </a:custGeom>
            <a:solidFill>
              <a:srgbClr val="307600"/>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solidFill>
                  <a:prstClr val="black"/>
                </a:solidFill>
              </a:endParaRPr>
            </a:p>
          </p:txBody>
        </p:sp>
        <p:sp>
          <p:nvSpPr>
            <p:cNvPr id="18" name="Freeform 7"/>
            <p:cNvSpPr>
              <a:spLocks/>
            </p:cNvSpPr>
            <p:nvPr/>
          </p:nvSpPr>
          <p:spPr bwMode="auto">
            <a:xfrm>
              <a:off x="4336823" y="-3619846"/>
              <a:ext cx="4779963" cy="4140201"/>
            </a:xfrm>
            <a:custGeom>
              <a:avLst/>
              <a:gdLst>
                <a:gd name="T0" fmla="*/ 0 w 3011"/>
                <a:gd name="T1" fmla="*/ 0 h 2608"/>
                <a:gd name="T2" fmla="*/ 1505 w 3011"/>
                <a:gd name="T3" fmla="*/ 2608 h 2608"/>
                <a:gd name="T4" fmla="*/ 3011 w 3011"/>
                <a:gd name="T5" fmla="*/ 0 h 2608"/>
                <a:gd name="T6" fmla="*/ 0 w 3011"/>
                <a:gd name="T7" fmla="*/ 0 h 2608"/>
              </a:gdLst>
              <a:ahLst/>
              <a:cxnLst>
                <a:cxn ang="0">
                  <a:pos x="T0" y="T1"/>
                </a:cxn>
                <a:cxn ang="0">
                  <a:pos x="T2" y="T3"/>
                </a:cxn>
                <a:cxn ang="0">
                  <a:pos x="T4" y="T5"/>
                </a:cxn>
                <a:cxn ang="0">
                  <a:pos x="T6" y="T7"/>
                </a:cxn>
              </a:cxnLst>
              <a:rect l="0" t="0" r="r" b="b"/>
              <a:pathLst>
                <a:path w="3011" h="2608">
                  <a:moveTo>
                    <a:pt x="0" y="0"/>
                  </a:moveTo>
                  <a:lnTo>
                    <a:pt x="1505" y="2608"/>
                  </a:lnTo>
                  <a:lnTo>
                    <a:pt x="3011" y="0"/>
                  </a:lnTo>
                  <a:lnTo>
                    <a:pt x="0" y="0"/>
                  </a:lnTo>
                  <a:close/>
                </a:path>
              </a:pathLst>
            </a:custGeom>
            <a:solidFill>
              <a:srgbClr val="42920C"/>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solidFill>
                  <a:prstClr val="black"/>
                </a:solidFill>
              </a:endParaRPr>
            </a:p>
          </p:txBody>
        </p:sp>
      </p:grpSp>
      <p:sp>
        <p:nvSpPr>
          <p:cNvPr id="2" name="Title 1"/>
          <p:cNvSpPr>
            <a:spLocks noGrp="1"/>
          </p:cNvSpPr>
          <p:nvPr>
            <p:ph type="ctrTitle"/>
          </p:nvPr>
        </p:nvSpPr>
        <p:spPr>
          <a:xfrm>
            <a:off x="369939" y="1139825"/>
            <a:ext cx="10300690" cy="761386"/>
          </a:xfrm>
        </p:spPr>
        <p:txBody>
          <a:bodyPr tIns="0" anchor="ctr" anchorCtr="0"/>
          <a:lstStyle>
            <a:lvl1pPr>
              <a:defRPr sz="3600">
                <a:solidFill>
                  <a:schemeClr val="bg1"/>
                </a:solidFill>
              </a:defRPr>
            </a:lvl1pPr>
          </a:lstStyle>
          <a:p>
            <a:r>
              <a:rPr lang="en-GB" dirty="0"/>
              <a:t>Click to edit Master title style</a:t>
            </a:r>
          </a:p>
        </p:txBody>
      </p:sp>
      <p:sp>
        <p:nvSpPr>
          <p:cNvPr id="3" name="Subtitle 2"/>
          <p:cNvSpPr>
            <a:spLocks noGrp="1"/>
          </p:cNvSpPr>
          <p:nvPr>
            <p:ph type="subTitle" idx="1"/>
          </p:nvPr>
        </p:nvSpPr>
        <p:spPr>
          <a:xfrm>
            <a:off x="369936" y="1914693"/>
            <a:ext cx="11450540" cy="744365"/>
          </a:xfrm>
        </p:spPr>
        <p:txBody>
          <a:bodyPr anchor="ctr" anchorCtr="0"/>
          <a:lstStyle>
            <a:lvl1pPr marL="0" indent="0" algn="l">
              <a:buNone/>
              <a:defRPr sz="3600">
                <a:solidFill>
                  <a:schemeClr val="bg1"/>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GB" dirty="0"/>
              <a:t>Click to edit Master subtitle style</a:t>
            </a:r>
          </a:p>
        </p:txBody>
      </p:sp>
    </p:spTree>
    <p:extLst>
      <p:ext uri="{BB962C8B-B14F-4D97-AF65-F5344CB8AC3E}">
        <p14:creationId xmlns:p14="http://schemas.microsoft.com/office/powerpoint/2010/main" val="17309026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53B58C35-9329-49BB-BCA2-AECB474EBD87}" type="datetime1">
              <a:rPr lang="sv-SE" smtClean="0"/>
              <a:t>2019-05-09</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80193BCC-2D12-4AFD-AB4B-970EE7AC42FD}" type="slidenum">
              <a:rPr lang="lv-LV" smtClean="0"/>
              <a:t>‹#›</a:t>
            </a:fld>
            <a:endParaRPr lang="lv-LV"/>
          </a:p>
        </p:txBody>
      </p:sp>
    </p:spTree>
    <p:extLst>
      <p:ext uri="{BB962C8B-B14F-4D97-AF65-F5344CB8AC3E}">
        <p14:creationId xmlns:p14="http://schemas.microsoft.com/office/powerpoint/2010/main" val="16152503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with image in back">
    <p:spTree>
      <p:nvGrpSpPr>
        <p:cNvPr id="1" name=""/>
        <p:cNvGrpSpPr/>
        <p:nvPr/>
      </p:nvGrpSpPr>
      <p:grpSpPr>
        <a:xfrm>
          <a:off x="0" y="0"/>
          <a:ext cx="0" cy="0"/>
          <a:chOff x="0" y="0"/>
          <a:chExt cx="0" cy="0"/>
        </a:xfrm>
      </p:grpSpPr>
      <p:sp>
        <p:nvSpPr>
          <p:cNvPr id="9" name="Picture Placeholder 6"/>
          <p:cNvSpPr>
            <a:spLocks noGrp="1"/>
          </p:cNvSpPr>
          <p:nvPr>
            <p:ph type="pic" sz="quarter" idx="13" hasCustomPrompt="1"/>
          </p:nvPr>
        </p:nvSpPr>
        <p:spPr>
          <a:xfrm>
            <a:off x="-1" y="0"/>
            <a:ext cx="12192001" cy="6858000"/>
          </a:xfrm>
        </p:spPr>
        <p:txBody>
          <a:bodyPr/>
          <a:lstStyle>
            <a:lvl1pPr marL="0" indent="0">
              <a:buNone/>
              <a:defRPr/>
            </a:lvl1pPr>
          </a:lstStyle>
          <a:p>
            <a:r>
              <a:rPr lang="en-GB" dirty="0"/>
              <a:t> </a:t>
            </a:r>
          </a:p>
        </p:txBody>
      </p:sp>
      <p:sp>
        <p:nvSpPr>
          <p:cNvPr id="4" name="Date Placeholder 3"/>
          <p:cNvSpPr>
            <a:spLocks noGrp="1"/>
          </p:cNvSpPr>
          <p:nvPr>
            <p:ph type="dt" sz="half" idx="10"/>
          </p:nvPr>
        </p:nvSpPr>
        <p:spPr>
          <a:xfrm>
            <a:off x="1503938" y="341087"/>
            <a:ext cx="1144736" cy="381600"/>
          </a:xfrm>
        </p:spPr>
        <p:txBody>
          <a:bodyPr vert="horz" lIns="0" tIns="0" rIns="0" bIns="0" rtlCol="0" anchor="t" anchorCtr="0"/>
          <a:lstStyle>
            <a:lvl1pPr>
              <a:defRPr lang="en-GB" sz="1600" smtClean="0">
                <a:solidFill>
                  <a:schemeClr val="tx1"/>
                </a:solidFill>
              </a:defRPr>
            </a:lvl1pPr>
          </a:lstStyle>
          <a:p>
            <a:fld id="{0C971D43-05A7-411D-85B7-D43669ABEFDD}" type="datetime1">
              <a:rPr lang="sv-SE">
                <a:solidFill>
                  <a:prstClr val="black"/>
                </a:solidFill>
              </a:rPr>
              <a:pPr/>
              <a:t>2019-05-09</a:t>
            </a:fld>
            <a:endParaRPr dirty="0">
              <a:solidFill>
                <a:prstClr val="black"/>
              </a:solidFill>
            </a:endParaRPr>
          </a:p>
        </p:txBody>
      </p:sp>
      <p:sp>
        <p:nvSpPr>
          <p:cNvPr id="5" name="Footer Placeholder 4"/>
          <p:cNvSpPr>
            <a:spLocks noGrp="1"/>
          </p:cNvSpPr>
          <p:nvPr>
            <p:ph type="ftr" sz="quarter" idx="11"/>
          </p:nvPr>
        </p:nvSpPr>
        <p:spPr>
          <a:xfrm>
            <a:off x="1514683" y="6092226"/>
            <a:ext cx="3550025" cy="381600"/>
          </a:xfrm>
          <a:noFill/>
          <a:ln>
            <a:noFill/>
          </a:ln>
        </p:spPr>
        <p:txBody>
          <a:bodyPr vert="horz" lIns="0" tIns="0" rIns="0" bIns="0" rtlCol="0" anchor="b" anchorCtr="0"/>
          <a:lstStyle>
            <a:lvl1pPr>
              <a:defRPr lang="en-GB" sz="1600" smtClean="0">
                <a:solidFill>
                  <a:schemeClr val="tx1"/>
                </a:solidFill>
              </a:defRPr>
            </a:lvl1pPr>
          </a:lstStyle>
          <a:p>
            <a:r>
              <a:rPr dirty="0">
                <a:solidFill>
                  <a:prstClr val="black"/>
                </a:solidFill>
              </a:rPr>
              <a:t>SEB PowerPoint Template 2017</a:t>
            </a:r>
          </a:p>
        </p:txBody>
      </p:sp>
      <p:sp>
        <p:nvSpPr>
          <p:cNvPr id="6" name="Slide Number Placeholder 5"/>
          <p:cNvSpPr>
            <a:spLocks noGrp="1"/>
          </p:cNvSpPr>
          <p:nvPr>
            <p:ph type="sldNum" sz="quarter" idx="12"/>
          </p:nvPr>
        </p:nvSpPr>
        <p:spPr/>
        <p:txBody>
          <a:bodyPr/>
          <a:lstStyle>
            <a:lvl1pPr algn="r">
              <a:defRPr sz="1600"/>
            </a:lvl1pPr>
          </a:lstStyle>
          <a:p>
            <a:fld id="{F809B13A-3730-413D-9F0B-C01FC49F235B}" type="slidenum">
              <a:rPr smtClean="0">
                <a:solidFill>
                  <a:prstClr val="black"/>
                </a:solidFill>
              </a:rPr>
              <a:pPr/>
              <a:t>‹#›</a:t>
            </a:fld>
            <a:endParaRPr dirty="0">
              <a:solidFill>
                <a:prstClr val="black"/>
              </a:solidFill>
            </a:endParaRPr>
          </a:p>
        </p:txBody>
      </p:sp>
      <p:sp>
        <p:nvSpPr>
          <p:cNvPr id="7" name="Title 1"/>
          <p:cNvSpPr>
            <a:spLocks noGrp="1"/>
          </p:cNvSpPr>
          <p:nvPr>
            <p:ph type="ctrTitle"/>
          </p:nvPr>
        </p:nvSpPr>
        <p:spPr>
          <a:xfrm>
            <a:off x="369948" y="1520826"/>
            <a:ext cx="10300690" cy="761386"/>
          </a:xfrm>
        </p:spPr>
        <p:txBody>
          <a:bodyPr tIns="0" anchor="ctr" anchorCtr="0"/>
          <a:lstStyle>
            <a:lvl1pPr>
              <a:defRPr sz="6000">
                <a:solidFill>
                  <a:schemeClr val="tx1"/>
                </a:solidFill>
              </a:defRPr>
            </a:lvl1pPr>
          </a:lstStyle>
          <a:p>
            <a:r>
              <a:rPr lang="en-GB" dirty="0"/>
              <a:t>Click to edit Master title style</a:t>
            </a:r>
          </a:p>
        </p:txBody>
      </p:sp>
      <p:sp>
        <p:nvSpPr>
          <p:cNvPr id="8" name="Subtitle 2"/>
          <p:cNvSpPr>
            <a:spLocks noGrp="1"/>
          </p:cNvSpPr>
          <p:nvPr>
            <p:ph type="subTitle" idx="1"/>
          </p:nvPr>
        </p:nvSpPr>
        <p:spPr>
          <a:xfrm>
            <a:off x="369936" y="2295712"/>
            <a:ext cx="11450540" cy="744365"/>
          </a:xfrm>
        </p:spPr>
        <p:txBody>
          <a:bodyPr anchor="ctr" anchorCtr="0"/>
          <a:lstStyle>
            <a:lvl1pPr marL="0" indent="0" algn="l">
              <a:buNone/>
              <a:defRPr sz="6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
        <p:nvSpPr>
          <p:cNvPr id="11" name="Text Placeholder 31"/>
          <p:cNvSpPr>
            <a:spLocks noGrp="1"/>
          </p:cNvSpPr>
          <p:nvPr>
            <p:ph type="body" sz="quarter" idx="30" hasCustomPrompt="1"/>
          </p:nvPr>
        </p:nvSpPr>
        <p:spPr>
          <a:xfrm>
            <a:off x="10670977" y="-1"/>
            <a:ext cx="1521024" cy="1520826"/>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3131666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with color background">
    <p:spTree>
      <p:nvGrpSpPr>
        <p:cNvPr id="1" name=""/>
        <p:cNvGrpSpPr/>
        <p:nvPr/>
      </p:nvGrpSpPr>
      <p:grpSpPr>
        <a:xfrm>
          <a:off x="0" y="0"/>
          <a:ext cx="0" cy="0"/>
          <a:chOff x="0" y="0"/>
          <a:chExt cx="0" cy="0"/>
        </a:xfrm>
      </p:grpSpPr>
      <p:sp>
        <p:nvSpPr>
          <p:cNvPr id="13" name="Text Placeholder 13"/>
          <p:cNvSpPr>
            <a:spLocks noGrp="1"/>
          </p:cNvSpPr>
          <p:nvPr>
            <p:ph type="body" sz="quarter" idx="34" hasCustomPrompt="1"/>
          </p:nvPr>
        </p:nvSpPr>
        <p:spPr>
          <a:xfrm>
            <a:off x="11" y="0"/>
            <a:ext cx="12192000" cy="6858000"/>
          </a:xfrm>
          <a:solidFill>
            <a:srgbClr val="0092E1"/>
          </a:solidFill>
        </p:spPr>
        <p:txBody>
          <a:bodyPr/>
          <a:lstStyle>
            <a:lvl1pPr marL="0" indent="0">
              <a:buNone/>
              <a:defRPr/>
            </a:lvl1pPr>
            <a:lvl2pPr marL="266700" indent="0">
              <a:buNone/>
              <a:defRPr/>
            </a:lvl2pPr>
            <a:lvl3pPr marL="622300" indent="0">
              <a:buNone/>
              <a:defRPr/>
            </a:lvl3pPr>
            <a:lvl4pPr marL="990600" indent="0">
              <a:buNone/>
              <a:defRPr/>
            </a:lvl4pPr>
            <a:lvl5pPr marL="1346200" indent="0">
              <a:buNone/>
              <a:defRPr/>
            </a:lvl5pPr>
          </a:lstStyle>
          <a:p>
            <a:pPr lvl="0"/>
            <a:r>
              <a:rPr lang="en-GB" dirty="0"/>
              <a:t> </a:t>
            </a:r>
          </a:p>
        </p:txBody>
      </p:sp>
      <p:sp>
        <p:nvSpPr>
          <p:cNvPr id="2" name="Title 1"/>
          <p:cNvSpPr>
            <a:spLocks noGrp="1"/>
          </p:cNvSpPr>
          <p:nvPr>
            <p:ph type="ctrTitle"/>
          </p:nvPr>
        </p:nvSpPr>
        <p:spPr>
          <a:xfrm>
            <a:off x="369948" y="1520826"/>
            <a:ext cx="10300690" cy="761386"/>
          </a:xfrm>
        </p:spPr>
        <p:txBody>
          <a:bodyPr tIns="0" anchor="ctr" anchorCtr="0"/>
          <a:lstStyle>
            <a:lvl1pPr>
              <a:defRPr sz="6000">
                <a:solidFill>
                  <a:schemeClr val="bg1"/>
                </a:solidFill>
              </a:defRPr>
            </a:lvl1pPr>
          </a:lstStyle>
          <a:p>
            <a:r>
              <a:rPr lang="en-GB" dirty="0"/>
              <a:t>Click to edit Master title style</a:t>
            </a:r>
          </a:p>
        </p:txBody>
      </p:sp>
      <p:sp>
        <p:nvSpPr>
          <p:cNvPr id="3" name="Subtitle 2"/>
          <p:cNvSpPr>
            <a:spLocks noGrp="1"/>
          </p:cNvSpPr>
          <p:nvPr>
            <p:ph type="subTitle" idx="1"/>
          </p:nvPr>
        </p:nvSpPr>
        <p:spPr>
          <a:xfrm>
            <a:off x="369936" y="2295712"/>
            <a:ext cx="11450540" cy="744365"/>
          </a:xfrm>
        </p:spPr>
        <p:txBody>
          <a:bodyPr anchor="ctr" anchorCtr="0"/>
          <a:lstStyle>
            <a:lvl1pPr marL="0" indent="0" algn="l">
              <a:buNone/>
              <a:defRPr sz="6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
        <p:nvSpPr>
          <p:cNvPr id="4" name="Date Placeholder 3"/>
          <p:cNvSpPr>
            <a:spLocks noGrp="1"/>
          </p:cNvSpPr>
          <p:nvPr>
            <p:ph type="dt" sz="half" idx="10"/>
          </p:nvPr>
        </p:nvSpPr>
        <p:spPr>
          <a:xfrm>
            <a:off x="1514683" y="357253"/>
            <a:ext cx="1144736" cy="381600"/>
          </a:xfrm>
        </p:spPr>
        <p:txBody>
          <a:bodyPr anchor="t" anchorCtr="0"/>
          <a:lstStyle>
            <a:lvl1pPr>
              <a:defRPr sz="1600">
                <a:solidFill>
                  <a:schemeClr val="bg1"/>
                </a:solidFill>
              </a:defRPr>
            </a:lvl1pPr>
          </a:lstStyle>
          <a:p>
            <a:fld id="{79BFB3BE-C661-4A3F-ABAD-D16383FFD069}" type="datetime1">
              <a:rPr lang="en-GB" smtClean="0">
                <a:solidFill>
                  <a:prstClr val="white"/>
                </a:solidFill>
              </a:rPr>
              <a:pPr/>
              <a:t>09/05/2019</a:t>
            </a:fld>
            <a:endParaRPr lang="en-GB" dirty="0">
              <a:solidFill>
                <a:prstClr val="white"/>
              </a:solidFill>
            </a:endParaRPr>
          </a:p>
        </p:txBody>
      </p:sp>
      <p:sp>
        <p:nvSpPr>
          <p:cNvPr id="5" name="Footer Placeholder 4"/>
          <p:cNvSpPr>
            <a:spLocks noGrp="1"/>
          </p:cNvSpPr>
          <p:nvPr>
            <p:ph type="ftr" sz="quarter" idx="11"/>
          </p:nvPr>
        </p:nvSpPr>
        <p:spPr>
          <a:xfrm>
            <a:off x="1514683" y="6092226"/>
            <a:ext cx="3550025" cy="381600"/>
          </a:xfrm>
        </p:spPr>
        <p:txBody>
          <a:bodyPr/>
          <a:lstStyle>
            <a:lvl1pPr>
              <a:defRPr sz="1600">
                <a:solidFill>
                  <a:schemeClr val="bg1"/>
                </a:solidFill>
              </a:defRPr>
            </a:lvl1pPr>
          </a:lstStyle>
          <a:p>
            <a:r>
              <a:rPr lang="en-GB" dirty="0">
                <a:solidFill>
                  <a:prstClr val="white"/>
                </a:solidFill>
              </a:rPr>
              <a:t>SEB PowerPoint Template 2017</a:t>
            </a:r>
          </a:p>
        </p:txBody>
      </p:sp>
      <p:sp>
        <p:nvSpPr>
          <p:cNvPr id="6" name="Slide Number Placeholder 5"/>
          <p:cNvSpPr>
            <a:spLocks noGrp="1"/>
          </p:cNvSpPr>
          <p:nvPr>
            <p:ph type="sldNum" sz="quarter" idx="12"/>
          </p:nvPr>
        </p:nvSpPr>
        <p:spPr/>
        <p:txBody>
          <a:bodyPr/>
          <a:lstStyle>
            <a:lvl1pPr algn="r">
              <a:defRPr sz="1600">
                <a:solidFill>
                  <a:schemeClr val="bg1"/>
                </a:solidFill>
              </a:defRPr>
            </a:lvl1pPr>
          </a:lstStyle>
          <a:p>
            <a:fld id="{F809B13A-3730-413D-9F0B-C01FC49F235B}" type="slidenum">
              <a:rPr smtClean="0">
                <a:solidFill>
                  <a:prstClr val="white"/>
                </a:solidFill>
              </a:rPr>
              <a:pPr/>
              <a:t>‹#›</a:t>
            </a:fld>
            <a:endParaRPr dirty="0">
              <a:solidFill>
                <a:prstClr val="white"/>
              </a:solidFill>
            </a:endParaRPr>
          </a:p>
        </p:txBody>
      </p:sp>
      <p:sp>
        <p:nvSpPr>
          <p:cNvPr id="14" name="Text Placeholder 31"/>
          <p:cNvSpPr>
            <a:spLocks noGrp="1"/>
          </p:cNvSpPr>
          <p:nvPr>
            <p:ph type="body" sz="quarter" idx="30" hasCustomPrompt="1"/>
          </p:nvPr>
        </p:nvSpPr>
        <p:spPr>
          <a:xfrm>
            <a:off x="10670977" y="-1"/>
            <a:ext cx="1521024" cy="1520826"/>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1097239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with cubic background 1">
    <p:spTree>
      <p:nvGrpSpPr>
        <p:cNvPr id="1" name=""/>
        <p:cNvGrpSpPr/>
        <p:nvPr/>
      </p:nvGrpSpPr>
      <p:grpSpPr>
        <a:xfrm>
          <a:off x="0" y="0"/>
          <a:ext cx="0" cy="0"/>
          <a:chOff x="0" y="0"/>
          <a:chExt cx="0" cy="0"/>
        </a:xfrm>
      </p:grpSpPr>
      <p:grpSp>
        <p:nvGrpSpPr>
          <p:cNvPr id="9" name="Group 8"/>
          <p:cNvGrpSpPr/>
          <p:nvPr userDrawn="1"/>
        </p:nvGrpSpPr>
        <p:grpSpPr>
          <a:xfrm>
            <a:off x="-1" y="0"/>
            <a:ext cx="12192001" cy="6858000"/>
            <a:chOff x="-1" y="0"/>
            <a:chExt cx="12190414" cy="6858000"/>
          </a:xfrm>
        </p:grpSpPr>
        <p:sp>
          <p:nvSpPr>
            <p:cNvPr id="10" name="Freeform 7"/>
            <p:cNvSpPr>
              <a:spLocks/>
            </p:cNvSpPr>
            <p:nvPr/>
          </p:nvSpPr>
          <p:spPr bwMode="auto">
            <a:xfrm>
              <a:off x="189394" y="1"/>
              <a:ext cx="8765976" cy="2532063"/>
            </a:xfrm>
            <a:custGeom>
              <a:avLst/>
              <a:gdLst/>
              <a:ahLst/>
              <a:cxnLst/>
              <a:rect l="l" t="t" r="r" b="b"/>
              <a:pathLst>
                <a:path w="8765976" h="2532063">
                  <a:moveTo>
                    <a:pt x="0" y="0"/>
                  </a:moveTo>
                  <a:lnTo>
                    <a:pt x="8765976" y="0"/>
                  </a:lnTo>
                  <a:lnTo>
                    <a:pt x="4381019" y="253206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1" name="Rectangle 17"/>
            <p:cNvSpPr/>
            <p:nvPr/>
          </p:nvSpPr>
          <p:spPr>
            <a:xfrm>
              <a:off x="4567238" y="0"/>
              <a:ext cx="7623175" cy="6858000"/>
            </a:xfrm>
            <a:custGeom>
              <a:avLst/>
              <a:gdLst/>
              <a:ahLst/>
              <a:cxnLst/>
              <a:rect l="l" t="t" r="r" b="b"/>
              <a:pathLst>
                <a:path w="7621459" h="6858000">
                  <a:moveTo>
                    <a:pt x="4320435" y="0"/>
                  </a:moveTo>
                  <a:lnTo>
                    <a:pt x="7621459" y="0"/>
                  </a:lnTo>
                  <a:lnTo>
                    <a:pt x="7621459" y="6858000"/>
                  </a:lnTo>
                  <a:lnTo>
                    <a:pt x="0" y="6858000"/>
                  </a:lnTo>
                  <a:lnTo>
                    <a:pt x="1460" y="2493962"/>
                  </a:lnTo>
                  <a:close/>
                </a:path>
              </a:pathLst>
            </a:custGeom>
            <a:solidFill>
              <a:srgbClr val="0092E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GB" sz="1400" dirty="0" err="1">
                <a:solidFill>
                  <a:prstClr val="black"/>
                </a:solidFill>
              </a:endParaRPr>
            </a:p>
          </p:txBody>
        </p:sp>
        <p:sp>
          <p:nvSpPr>
            <p:cNvPr id="12" name="Rectangle 18"/>
            <p:cNvSpPr/>
            <p:nvPr/>
          </p:nvSpPr>
          <p:spPr>
            <a:xfrm>
              <a:off x="-1" y="0"/>
              <a:ext cx="4572383" cy="6858000"/>
            </a:xfrm>
            <a:custGeom>
              <a:avLst/>
              <a:gdLst/>
              <a:ahLst/>
              <a:cxnLst/>
              <a:rect l="l" t="t" r="r" b="b"/>
              <a:pathLst>
                <a:path w="4570413" h="6858000">
                  <a:moveTo>
                    <a:pt x="0" y="0"/>
                  </a:moveTo>
                  <a:lnTo>
                    <a:pt x="255317" y="0"/>
                  </a:lnTo>
                  <a:lnTo>
                    <a:pt x="4570413" y="2493963"/>
                  </a:lnTo>
                  <a:lnTo>
                    <a:pt x="4568953" y="6858000"/>
                  </a:lnTo>
                  <a:lnTo>
                    <a:pt x="0" y="6858000"/>
                  </a:lnTo>
                  <a:close/>
                </a:path>
              </a:pathLst>
            </a:custGeom>
            <a:solidFill>
              <a:srgbClr val="006EB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GB" sz="1400" dirty="0" err="1">
                <a:solidFill>
                  <a:prstClr val="black"/>
                </a:solidFill>
              </a:endParaRPr>
            </a:p>
          </p:txBody>
        </p:sp>
      </p:grpSp>
      <p:sp>
        <p:nvSpPr>
          <p:cNvPr id="2" name="Title 1"/>
          <p:cNvSpPr>
            <a:spLocks noGrp="1"/>
          </p:cNvSpPr>
          <p:nvPr>
            <p:ph type="ctrTitle"/>
          </p:nvPr>
        </p:nvSpPr>
        <p:spPr>
          <a:xfrm>
            <a:off x="369948" y="1520826"/>
            <a:ext cx="10300690" cy="761386"/>
          </a:xfrm>
        </p:spPr>
        <p:txBody>
          <a:bodyPr tIns="0" anchor="ctr" anchorCtr="0"/>
          <a:lstStyle>
            <a:lvl1pPr>
              <a:defRPr sz="6000">
                <a:solidFill>
                  <a:schemeClr val="bg1"/>
                </a:solidFill>
              </a:defRPr>
            </a:lvl1pPr>
          </a:lstStyle>
          <a:p>
            <a:r>
              <a:rPr lang="en-GB" dirty="0"/>
              <a:t>Click to edit Master title style</a:t>
            </a:r>
          </a:p>
        </p:txBody>
      </p:sp>
      <p:sp>
        <p:nvSpPr>
          <p:cNvPr id="3" name="Subtitle 2"/>
          <p:cNvSpPr>
            <a:spLocks noGrp="1"/>
          </p:cNvSpPr>
          <p:nvPr>
            <p:ph type="subTitle" idx="1"/>
          </p:nvPr>
        </p:nvSpPr>
        <p:spPr>
          <a:xfrm>
            <a:off x="369936" y="2295712"/>
            <a:ext cx="11450540" cy="744365"/>
          </a:xfrm>
        </p:spPr>
        <p:txBody>
          <a:bodyPr anchor="ctr" anchorCtr="0"/>
          <a:lstStyle>
            <a:lvl1pPr marL="0" indent="0" algn="l">
              <a:buNone/>
              <a:defRPr sz="6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
        <p:nvSpPr>
          <p:cNvPr id="4" name="Date Placeholder 3"/>
          <p:cNvSpPr>
            <a:spLocks noGrp="1"/>
          </p:cNvSpPr>
          <p:nvPr>
            <p:ph type="dt" sz="half" idx="10"/>
          </p:nvPr>
        </p:nvSpPr>
        <p:spPr>
          <a:xfrm>
            <a:off x="1514683" y="357253"/>
            <a:ext cx="1144736" cy="381600"/>
          </a:xfrm>
        </p:spPr>
        <p:txBody>
          <a:bodyPr anchor="t" anchorCtr="0"/>
          <a:lstStyle>
            <a:lvl1pPr>
              <a:defRPr sz="1600">
                <a:solidFill>
                  <a:schemeClr val="bg1"/>
                </a:solidFill>
              </a:defRPr>
            </a:lvl1pPr>
          </a:lstStyle>
          <a:p>
            <a:fld id="{CAE80C3F-3F6F-4D10-9FA2-E3417D59802C}" type="datetime1">
              <a:rPr lang="en-GB" smtClean="0">
                <a:solidFill>
                  <a:prstClr val="white"/>
                </a:solidFill>
              </a:rPr>
              <a:pPr/>
              <a:t>09/05/2019</a:t>
            </a:fld>
            <a:endParaRPr lang="en-GB" dirty="0">
              <a:solidFill>
                <a:prstClr val="white"/>
              </a:solidFill>
            </a:endParaRPr>
          </a:p>
        </p:txBody>
      </p:sp>
      <p:sp>
        <p:nvSpPr>
          <p:cNvPr id="5" name="Footer Placeholder 4"/>
          <p:cNvSpPr>
            <a:spLocks noGrp="1"/>
          </p:cNvSpPr>
          <p:nvPr>
            <p:ph type="ftr" sz="quarter" idx="11"/>
          </p:nvPr>
        </p:nvSpPr>
        <p:spPr>
          <a:xfrm>
            <a:off x="1514683" y="6092226"/>
            <a:ext cx="3550025" cy="381600"/>
          </a:xfrm>
        </p:spPr>
        <p:txBody>
          <a:bodyPr/>
          <a:lstStyle>
            <a:lvl1pPr>
              <a:defRPr sz="1600">
                <a:solidFill>
                  <a:schemeClr val="bg1"/>
                </a:solidFill>
              </a:defRPr>
            </a:lvl1pPr>
          </a:lstStyle>
          <a:p>
            <a:r>
              <a:rPr lang="en-GB" dirty="0">
                <a:solidFill>
                  <a:prstClr val="white"/>
                </a:solidFill>
              </a:rPr>
              <a:t>SEB PowerPoint Template 2017</a:t>
            </a:r>
          </a:p>
        </p:txBody>
      </p:sp>
      <p:sp>
        <p:nvSpPr>
          <p:cNvPr id="6" name="Slide Number Placeholder 5"/>
          <p:cNvSpPr>
            <a:spLocks noGrp="1"/>
          </p:cNvSpPr>
          <p:nvPr>
            <p:ph type="sldNum" sz="quarter" idx="12"/>
          </p:nvPr>
        </p:nvSpPr>
        <p:spPr/>
        <p:txBody>
          <a:bodyPr/>
          <a:lstStyle>
            <a:lvl1pPr algn="r">
              <a:defRPr sz="1600">
                <a:solidFill>
                  <a:schemeClr val="bg1"/>
                </a:solidFill>
              </a:defRPr>
            </a:lvl1pPr>
          </a:lstStyle>
          <a:p>
            <a:fld id="{F809B13A-3730-413D-9F0B-C01FC49F235B}" type="slidenum">
              <a:rPr smtClean="0">
                <a:solidFill>
                  <a:prstClr val="white"/>
                </a:solidFill>
              </a:rPr>
              <a:pPr/>
              <a:t>‹#›</a:t>
            </a:fld>
            <a:endParaRPr dirty="0">
              <a:solidFill>
                <a:prstClr val="white"/>
              </a:solidFill>
            </a:endParaRPr>
          </a:p>
        </p:txBody>
      </p:sp>
      <p:sp>
        <p:nvSpPr>
          <p:cNvPr id="14" name="Text Placeholder 31"/>
          <p:cNvSpPr>
            <a:spLocks noGrp="1"/>
          </p:cNvSpPr>
          <p:nvPr>
            <p:ph type="body" sz="quarter" idx="30" hasCustomPrompt="1"/>
          </p:nvPr>
        </p:nvSpPr>
        <p:spPr>
          <a:xfrm>
            <a:off x="10670977" y="-1"/>
            <a:ext cx="1521024" cy="1520826"/>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11403116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with cubic background 2">
    <p:spTree>
      <p:nvGrpSpPr>
        <p:cNvPr id="1" name=""/>
        <p:cNvGrpSpPr/>
        <p:nvPr/>
      </p:nvGrpSpPr>
      <p:grpSpPr>
        <a:xfrm>
          <a:off x="0" y="0"/>
          <a:ext cx="0" cy="0"/>
          <a:chOff x="0" y="0"/>
          <a:chExt cx="0" cy="0"/>
        </a:xfrm>
      </p:grpSpPr>
      <p:grpSp>
        <p:nvGrpSpPr>
          <p:cNvPr id="17" name="Group 16"/>
          <p:cNvGrpSpPr/>
          <p:nvPr userDrawn="1"/>
        </p:nvGrpSpPr>
        <p:grpSpPr>
          <a:xfrm>
            <a:off x="-1" y="1"/>
            <a:ext cx="12192001" cy="6858001"/>
            <a:chOff x="-1" y="0"/>
            <a:chExt cx="12190414" cy="6858001"/>
          </a:xfrm>
        </p:grpSpPr>
        <p:sp>
          <p:nvSpPr>
            <p:cNvPr id="18" name="Freeform 8"/>
            <p:cNvSpPr>
              <a:spLocks/>
            </p:cNvSpPr>
            <p:nvPr/>
          </p:nvSpPr>
          <p:spPr bwMode="auto">
            <a:xfrm>
              <a:off x="8971123" y="0"/>
              <a:ext cx="3219290" cy="3788972"/>
            </a:xfrm>
            <a:custGeom>
              <a:avLst/>
              <a:gdLst>
                <a:gd name="connsiteX0" fmla="*/ 846 w 3221194"/>
                <a:gd name="connsiteY0" fmla="*/ 0 h 3767952"/>
                <a:gd name="connsiteX1" fmla="*/ 3221194 w 3221194"/>
                <a:gd name="connsiteY1" fmla="*/ 0 h 3767952"/>
                <a:gd name="connsiteX2" fmla="*/ 3221194 w 3221194"/>
                <a:gd name="connsiteY2" fmla="*/ 3767952 h 3767952"/>
                <a:gd name="connsiteX3" fmla="*/ 0 w 3221194"/>
                <a:gd name="connsiteY3" fmla="*/ 1903438 h 3767952"/>
                <a:gd name="connsiteX4" fmla="*/ 846 w 3221194"/>
                <a:gd name="connsiteY4" fmla="*/ 0 h 3767952"/>
                <a:gd name="connsiteX0" fmla="*/ 5 w 3220353"/>
                <a:gd name="connsiteY0" fmla="*/ 0 h 3767952"/>
                <a:gd name="connsiteX1" fmla="*/ 3220353 w 3220353"/>
                <a:gd name="connsiteY1" fmla="*/ 0 h 3767952"/>
                <a:gd name="connsiteX2" fmla="*/ 3220353 w 3220353"/>
                <a:gd name="connsiteY2" fmla="*/ 3767952 h 3767952"/>
                <a:gd name="connsiteX3" fmla="*/ 13488 w 3220353"/>
                <a:gd name="connsiteY3" fmla="*/ 1903438 h 3767952"/>
                <a:gd name="connsiteX4" fmla="*/ 5 w 3220353"/>
                <a:gd name="connsiteY4" fmla="*/ 0 h 3767952"/>
                <a:gd name="connsiteX0" fmla="*/ 846 w 3221194"/>
                <a:gd name="connsiteY0" fmla="*/ 0 h 3767952"/>
                <a:gd name="connsiteX1" fmla="*/ 3221194 w 3221194"/>
                <a:gd name="connsiteY1" fmla="*/ 0 h 3767952"/>
                <a:gd name="connsiteX2" fmla="*/ 3221194 w 3221194"/>
                <a:gd name="connsiteY2" fmla="*/ 3767952 h 3767952"/>
                <a:gd name="connsiteX3" fmla="*/ 0 w 3221194"/>
                <a:gd name="connsiteY3" fmla="*/ 1896334 h 3767952"/>
                <a:gd name="connsiteX4" fmla="*/ 846 w 3221194"/>
                <a:gd name="connsiteY4" fmla="*/ 0 h 3767952"/>
                <a:gd name="connsiteX0" fmla="*/ 846 w 3221194"/>
                <a:gd name="connsiteY0" fmla="*/ 0 h 3767952"/>
                <a:gd name="connsiteX1" fmla="*/ 3221194 w 3221194"/>
                <a:gd name="connsiteY1" fmla="*/ 0 h 3767952"/>
                <a:gd name="connsiteX2" fmla="*/ 3221194 w 3221194"/>
                <a:gd name="connsiteY2" fmla="*/ 3767952 h 3767952"/>
                <a:gd name="connsiteX3" fmla="*/ 0 w 3221194"/>
                <a:gd name="connsiteY3" fmla="*/ 1903438 h 3767952"/>
                <a:gd name="connsiteX4" fmla="*/ 846 w 3221194"/>
                <a:gd name="connsiteY4" fmla="*/ 0 h 376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1194" h="3767952">
                  <a:moveTo>
                    <a:pt x="846" y="0"/>
                  </a:moveTo>
                  <a:lnTo>
                    <a:pt x="3221194" y="0"/>
                  </a:lnTo>
                  <a:lnTo>
                    <a:pt x="3221194" y="3767952"/>
                  </a:lnTo>
                  <a:lnTo>
                    <a:pt x="0" y="1903438"/>
                  </a:lnTo>
                  <a:cubicBezTo>
                    <a:pt x="282" y="1267380"/>
                    <a:pt x="564" y="636058"/>
                    <a:pt x="846" y="0"/>
                  </a:cubicBezTo>
                  <a:close/>
                </a:path>
              </a:pathLst>
            </a:custGeom>
            <a:solidFill>
              <a:srgbClr val="673A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nvGrpSpPr>
            <p:cNvPr id="19" name="Group 18"/>
            <p:cNvGrpSpPr/>
            <p:nvPr/>
          </p:nvGrpSpPr>
          <p:grpSpPr>
            <a:xfrm>
              <a:off x="-1" y="0"/>
              <a:ext cx="12190414" cy="6858001"/>
              <a:chOff x="-1" y="0"/>
              <a:chExt cx="12190414" cy="6858001"/>
            </a:xfrm>
          </p:grpSpPr>
          <p:sp>
            <p:nvSpPr>
              <p:cNvPr id="20" name="Rectangle 33"/>
              <p:cNvSpPr/>
              <p:nvPr/>
            </p:nvSpPr>
            <p:spPr>
              <a:xfrm>
                <a:off x="-1" y="0"/>
                <a:ext cx="8978744" cy="6858000"/>
              </a:xfrm>
              <a:custGeom>
                <a:avLst/>
                <a:gdLst/>
                <a:ahLst/>
                <a:cxnLst/>
                <a:rect l="l" t="t" r="r" b="b"/>
                <a:pathLst>
                  <a:path w="8970065" h="6858000">
                    <a:moveTo>
                      <a:pt x="0" y="0"/>
                    </a:moveTo>
                    <a:lnTo>
                      <a:pt x="8970065" y="0"/>
                    </a:lnTo>
                    <a:lnTo>
                      <a:pt x="8969219" y="1908175"/>
                    </a:lnTo>
                    <a:lnTo>
                      <a:pt x="392355" y="6858000"/>
                    </a:lnTo>
                    <a:lnTo>
                      <a:pt x="0" y="6858000"/>
                    </a:lnTo>
                    <a:close/>
                  </a:path>
                </a:pathLst>
              </a:custGeom>
              <a:solidFill>
                <a:srgbClr val="4F2C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GB" sz="1400" dirty="0" err="1">
                  <a:solidFill>
                    <a:prstClr val="black"/>
                  </a:solidFill>
                </a:endParaRPr>
              </a:p>
            </p:txBody>
          </p:sp>
          <p:sp>
            <p:nvSpPr>
              <p:cNvPr id="21" name="Rectangle 34"/>
              <p:cNvSpPr/>
              <p:nvPr/>
            </p:nvSpPr>
            <p:spPr>
              <a:xfrm>
                <a:off x="369889" y="1903413"/>
                <a:ext cx="11820524" cy="4954588"/>
              </a:xfrm>
              <a:custGeom>
                <a:avLst/>
                <a:gdLst>
                  <a:gd name="connsiteX0" fmla="*/ 8586387 w 11798058"/>
                  <a:gd name="connsiteY0" fmla="*/ 0 h 4945063"/>
                  <a:gd name="connsiteX1" fmla="*/ 11798058 w 11798058"/>
                  <a:gd name="connsiteY1" fmla="*/ 1855017 h 4945063"/>
                  <a:gd name="connsiteX2" fmla="*/ 11798058 w 11798058"/>
                  <a:gd name="connsiteY2" fmla="*/ 4945063 h 4945063"/>
                  <a:gd name="connsiteX3" fmla="*/ 0 w 11798058"/>
                  <a:gd name="connsiteY3" fmla="*/ 4945063 h 4945063"/>
                  <a:gd name="connsiteX4" fmla="*/ 8586387 w 11798058"/>
                  <a:gd name="connsiteY4" fmla="*/ 0 h 4945063"/>
                  <a:gd name="connsiteX0" fmla="*/ 8581623 w 11798058"/>
                  <a:gd name="connsiteY0" fmla="*/ 0 h 4954588"/>
                  <a:gd name="connsiteX1" fmla="*/ 11798058 w 11798058"/>
                  <a:gd name="connsiteY1" fmla="*/ 1864542 h 4954588"/>
                  <a:gd name="connsiteX2" fmla="*/ 11798058 w 11798058"/>
                  <a:gd name="connsiteY2" fmla="*/ 4954588 h 4954588"/>
                  <a:gd name="connsiteX3" fmla="*/ 0 w 11798058"/>
                  <a:gd name="connsiteY3" fmla="*/ 4954588 h 4954588"/>
                  <a:gd name="connsiteX4" fmla="*/ 8581623 w 11798058"/>
                  <a:gd name="connsiteY4" fmla="*/ 0 h 4954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8058" h="4954588">
                    <a:moveTo>
                      <a:pt x="8581623" y="0"/>
                    </a:moveTo>
                    <a:lnTo>
                      <a:pt x="11798058" y="1864542"/>
                    </a:lnTo>
                    <a:lnTo>
                      <a:pt x="11798058" y="4954588"/>
                    </a:lnTo>
                    <a:lnTo>
                      <a:pt x="0" y="4954588"/>
                    </a:lnTo>
                    <a:lnTo>
                      <a:pt x="8581623" y="0"/>
                    </a:lnTo>
                    <a:close/>
                  </a:path>
                </a:pathLst>
              </a:custGeom>
              <a:solidFill>
                <a:srgbClr val="341F6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GB" sz="1400" dirty="0" err="1">
                  <a:solidFill>
                    <a:prstClr val="black"/>
                  </a:solidFill>
                </a:endParaRPr>
              </a:p>
            </p:txBody>
          </p:sp>
        </p:grpSp>
      </p:grpSp>
      <p:sp>
        <p:nvSpPr>
          <p:cNvPr id="2" name="Title 1"/>
          <p:cNvSpPr>
            <a:spLocks noGrp="1"/>
          </p:cNvSpPr>
          <p:nvPr>
            <p:ph type="ctrTitle"/>
          </p:nvPr>
        </p:nvSpPr>
        <p:spPr>
          <a:xfrm>
            <a:off x="369948" y="1520826"/>
            <a:ext cx="10300690" cy="761386"/>
          </a:xfrm>
        </p:spPr>
        <p:txBody>
          <a:bodyPr tIns="0" anchor="ctr" anchorCtr="0"/>
          <a:lstStyle>
            <a:lvl1pPr>
              <a:defRPr sz="6000">
                <a:solidFill>
                  <a:schemeClr val="bg1"/>
                </a:solidFill>
              </a:defRPr>
            </a:lvl1pPr>
          </a:lstStyle>
          <a:p>
            <a:r>
              <a:rPr lang="en-GB" dirty="0"/>
              <a:t>Click to edit Master title style</a:t>
            </a:r>
          </a:p>
        </p:txBody>
      </p:sp>
      <p:sp>
        <p:nvSpPr>
          <p:cNvPr id="3" name="Subtitle 2"/>
          <p:cNvSpPr>
            <a:spLocks noGrp="1"/>
          </p:cNvSpPr>
          <p:nvPr>
            <p:ph type="subTitle" idx="1"/>
          </p:nvPr>
        </p:nvSpPr>
        <p:spPr>
          <a:xfrm>
            <a:off x="369936" y="2295712"/>
            <a:ext cx="11450540" cy="744365"/>
          </a:xfrm>
        </p:spPr>
        <p:txBody>
          <a:bodyPr anchor="ctr" anchorCtr="0"/>
          <a:lstStyle>
            <a:lvl1pPr marL="0" indent="0" algn="l">
              <a:buNone/>
              <a:defRPr sz="6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
        <p:nvSpPr>
          <p:cNvPr id="4" name="Date Placeholder 3"/>
          <p:cNvSpPr>
            <a:spLocks noGrp="1"/>
          </p:cNvSpPr>
          <p:nvPr>
            <p:ph type="dt" sz="half" idx="10"/>
          </p:nvPr>
        </p:nvSpPr>
        <p:spPr>
          <a:xfrm>
            <a:off x="1514683" y="357253"/>
            <a:ext cx="1144736" cy="381600"/>
          </a:xfrm>
        </p:spPr>
        <p:txBody>
          <a:bodyPr anchor="t" anchorCtr="0"/>
          <a:lstStyle>
            <a:lvl1pPr>
              <a:defRPr sz="1600">
                <a:solidFill>
                  <a:schemeClr val="bg1"/>
                </a:solidFill>
              </a:defRPr>
            </a:lvl1pPr>
          </a:lstStyle>
          <a:p>
            <a:fld id="{0D52139E-80E8-44B2-89BA-FFDE8054A662}" type="datetime1">
              <a:rPr lang="en-GB" smtClean="0">
                <a:solidFill>
                  <a:prstClr val="white"/>
                </a:solidFill>
              </a:rPr>
              <a:pPr/>
              <a:t>09/05/2019</a:t>
            </a:fld>
            <a:endParaRPr lang="en-GB" dirty="0">
              <a:solidFill>
                <a:prstClr val="white"/>
              </a:solidFill>
            </a:endParaRPr>
          </a:p>
        </p:txBody>
      </p:sp>
      <p:sp>
        <p:nvSpPr>
          <p:cNvPr id="5" name="Footer Placeholder 4"/>
          <p:cNvSpPr>
            <a:spLocks noGrp="1"/>
          </p:cNvSpPr>
          <p:nvPr>
            <p:ph type="ftr" sz="quarter" idx="11"/>
          </p:nvPr>
        </p:nvSpPr>
        <p:spPr>
          <a:xfrm>
            <a:off x="1514683" y="6092226"/>
            <a:ext cx="3550025" cy="381600"/>
          </a:xfrm>
        </p:spPr>
        <p:txBody>
          <a:bodyPr/>
          <a:lstStyle>
            <a:lvl1pPr>
              <a:defRPr sz="1600">
                <a:solidFill>
                  <a:schemeClr val="bg1"/>
                </a:solidFill>
              </a:defRPr>
            </a:lvl1pPr>
          </a:lstStyle>
          <a:p>
            <a:r>
              <a:rPr lang="en-GB" dirty="0">
                <a:solidFill>
                  <a:prstClr val="white"/>
                </a:solidFill>
              </a:rPr>
              <a:t>SEB PowerPoint Template 2017</a:t>
            </a:r>
          </a:p>
        </p:txBody>
      </p:sp>
      <p:sp>
        <p:nvSpPr>
          <p:cNvPr id="6" name="Slide Number Placeholder 5"/>
          <p:cNvSpPr>
            <a:spLocks noGrp="1"/>
          </p:cNvSpPr>
          <p:nvPr>
            <p:ph type="sldNum" sz="quarter" idx="12"/>
          </p:nvPr>
        </p:nvSpPr>
        <p:spPr/>
        <p:txBody>
          <a:bodyPr/>
          <a:lstStyle>
            <a:lvl1pPr algn="r">
              <a:defRPr sz="1600">
                <a:solidFill>
                  <a:schemeClr val="bg1"/>
                </a:solidFill>
              </a:defRPr>
            </a:lvl1pPr>
          </a:lstStyle>
          <a:p>
            <a:fld id="{F809B13A-3730-413D-9F0B-C01FC49F235B}" type="slidenum">
              <a:rPr smtClean="0">
                <a:solidFill>
                  <a:prstClr val="white"/>
                </a:solidFill>
              </a:rPr>
              <a:pPr/>
              <a:t>‹#›</a:t>
            </a:fld>
            <a:endParaRPr dirty="0">
              <a:solidFill>
                <a:prstClr val="white"/>
              </a:solidFill>
            </a:endParaRPr>
          </a:p>
        </p:txBody>
      </p:sp>
      <p:sp>
        <p:nvSpPr>
          <p:cNvPr id="14" name="Text Placeholder 31"/>
          <p:cNvSpPr>
            <a:spLocks noGrp="1"/>
          </p:cNvSpPr>
          <p:nvPr>
            <p:ph type="body" sz="quarter" idx="30" hasCustomPrompt="1"/>
          </p:nvPr>
        </p:nvSpPr>
        <p:spPr>
          <a:xfrm>
            <a:off x="10670977" y="-1"/>
            <a:ext cx="1521024" cy="1520826"/>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30129687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with cubic background 3">
    <p:spTree>
      <p:nvGrpSpPr>
        <p:cNvPr id="1" name=""/>
        <p:cNvGrpSpPr/>
        <p:nvPr/>
      </p:nvGrpSpPr>
      <p:grpSpPr>
        <a:xfrm>
          <a:off x="0" y="0"/>
          <a:ext cx="0" cy="0"/>
          <a:chOff x="0" y="0"/>
          <a:chExt cx="0" cy="0"/>
        </a:xfrm>
      </p:grpSpPr>
      <p:grpSp>
        <p:nvGrpSpPr>
          <p:cNvPr id="13" name="Group 12"/>
          <p:cNvGrpSpPr/>
          <p:nvPr userDrawn="1"/>
        </p:nvGrpSpPr>
        <p:grpSpPr>
          <a:xfrm>
            <a:off x="-1" y="0"/>
            <a:ext cx="12192001" cy="6858000"/>
            <a:chOff x="-1" y="0"/>
            <a:chExt cx="12190414" cy="6858000"/>
          </a:xfrm>
        </p:grpSpPr>
        <p:sp>
          <p:nvSpPr>
            <p:cNvPr id="15" name="Freeform 8"/>
            <p:cNvSpPr>
              <a:spLocks/>
            </p:cNvSpPr>
            <p:nvPr/>
          </p:nvSpPr>
          <p:spPr bwMode="auto">
            <a:xfrm>
              <a:off x="5228638" y="4713287"/>
              <a:ext cx="6961775" cy="2144713"/>
            </a:xfrm>
            <a:custGeom>
              <a:avLst/>
              <a:gdLst/>
              <a:ahLst/>
              <a:cxnLst/>
              <a:rect l="l" t="t" r="r" b="b"/>
              <a:pathLst>
                <a:path w="6961775" h="2144713">
                  <a:moveTo>
                    <a:pt x="1238838" y="0"/>
                  </a:moveTo>
                  <a:lnTo>
                    <a:pt x="6961775" y="0"/>
                  </a:lnTo>
                  <a:lnTo>
                    <a:pt x="6961775" y="2144713"/>
                  </a:lnTo>
                  <a:lnTo>
                    <a:pt x="0" y="2144713"/>
                  </a:lnTo>
                  <a:close/>
                </a:path>
              </a:pathLst>
            </a:custGeom>
            <a:solidFill>
              <a:srgbClr val="9E00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6" name="Rectangle 14"/>
            <p:cNvSpPr/>
            <p:nvPr/>
          </p:nvSpPr>
          <p:spPr>
            <a:xfrm>
              <a:off x="3748353" y="1"/>
              <a:ext cx="8442060" cy="4713287"/>
            </a:xfrm>
            <a:custGeom>
              <a:avLst/>
              <a:gdLst/>
              <a:ahLst/>
              <a:cxnLst/>
              <a:rect l="l" t="t" r="r" b="b"/>
              <a:pathLst>
                <a:path w="8442059" h="4713287">
                  <a:moveTo>
                    <a:pt x="0" y="0"/>
                  </a:moveTo>
                  <a:lnTo>
                    <a:pt x="8442059" y="0"/>
                  </a:lnTo>
                  <a:lnTo>
                    <a:pt x="8442059" y="4713287"/>
                  </a:lnTo>
                  <a:lnTo>
                    <a:pt x="2719122" y="4713287"/>
                  </a:lnTo>
                  <a:close/>
                </a:path>
              </a:pathLst>
            </a:cu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GB" sz="1400" dirty="0" err="1">
                <a:solidFill>
                  <a:prstClr val="black"/>
                </a:solidFill>
              </a:endParaRPr>
            </a:p>
          </p:txBody>
        </p:sp>
        <p:sp>
          <p:nvSpPr>
            <p:cNvPr id="22" name="Rectangle 15"/>
            <p:cNvSpPr/>
            <p:nvPr/>
          </p:nvSpPr>
          <p:spPr>
            <a:xfrm>
              <a:off x="-1" y="0"/>
              <a:ext cx="6473825" cy="6858000"/>
            </a:xfrm>
            <a:custGeom>
              <a:avLst/>
              <a:gdLst/>
              <a:ahLst/>
              <a:cxnLst/>
              <a:rect l="l" t="t" r="r" b="b"/>
              <a:pathLst>
                <a:path w="6473825" h="6858000">
                  <a:moveTo>
                    <a:pt x="0" y="0"/>
                  </a:moveTo>
                  <a:lnTo>
                    <a:pt x="3756992" y="0"/>
                  </a:lnTo>
                  <a:lnTo>
                    <a:pt x="6473825" y="4711699"/>
                  </a:lnTo>
                  <a:lnTo>
                    <a:pt x="5234415" y="6858000"/>
                  </a:lnTo>
                  <a:lnTo>
                    <a:pt x="0" y="6858000"/>
                  </a:lnTo>
                  <a:close/>
                </a:path>
              </a:pathLst>
            </a:custGeom>
            <a:solidFill>
              <a:srgbClr val="C6181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en-GB" sz="1400" dirty="0" err="1">
                <a:solidFill>
                  <a:prstClr val="black"/>
                </a:solidFill>
              </a:endParaRPr>
            </a:p>
          </p:txBody>
        </p:sp>
      </p:grpSp>
      <p:sp>
        <p:nvSpPr>
          <p:cNvPr id="2" name="Title 1"/>
          <p:cNvSpPr>
            <a:spLocks noGrp="1"/>
          </p:cNvSpPr>
          <p:nvPr>
            <p:ph type="ctrTitle"/>
          </p:nvPr>
        </p:nvSpPr>
        <p:spPr>
          <a:xfrm>
            <a:off x="369948" y="1520826"/>
            <a:ext cx="10300690" cy="761386"/>
          </a:xfrm>
        </p:spPr>
        <p:txBody>
          <a:bodyPr tIns="0" anchor="ctr" anchorCtr="0"/>
          <a:lstStyle>
            <a:lvl1pPr>
              <a:defRPr sz="6000">
                <a:solidFill>
                  <a:schemeClr val="bg1"/>
                </a:solidFill>
              </a:defRPr>
            </a:lvl1pPr>
          </a:lstStyle>
          <a:p>
            <a:r>
              <a:rPr lang="en-GB" dirty="0"/>
              <a:t>Click to edit Master title style</a:t>
            </a:r>
          </a:p>
        </p:txBody>
      </p:sp>
      <p:sp>
        <p:nvSpPr>
          <p:cNvPr id="3" name="Subtitle 2"/>
          <p:cNvSpPr>
            <a:spLocks noGrp="1"/>
          </p:cNvSpPr>
          <p:nvPr>
            <p:ph type="subTitle" idx="1"/>
          </p:nvPr>
        </p:nvSpPr>
        <p:spPr>
          <a:xfrm>
            <a:off x="369936" y="2295712"/>
            <a:ext cx="11450540" cy="744365"/>
          </a:xfrm>
        </p:spPr>
        <p:txBody>
          <a:bodyPr anchor="ctr" anchorCtr="0"/>
          <a:lstStyle>
            <a:lvl1pPr marL="0" indent="0" algn="l">
              <a:buNone/>
              <a:defRPr sz="6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
        <p:nvSpPr>
          <p:cNvPr id="4" name="Date Placeholder 3"/>
          <p:cNvSpPr>
            <a:spLocks noGrp="1"/>
          </p:cNvSpPr>
          <p:nvPr>
            <p:ph type="dt" sz="half" idx="10"/>
          </p:nvPr>
        </p:nvSpPr>
        <p:spPr>
          <a:xfrm>
            <a:off x="1514683" y="357253"/>
            <a:ext cx="1144736" cy="381600"/>
          </a:xfrm>
        </p:spPr>
        <p:txBody>
          <a:bodyPr anchor="t" anchorCtr="0"/>
          <a:lstStyle>
            <a:lvl1pPr>
              <a:defRPr sz="1600">
                <a:solidFill>
                  <a:schemeClr val="bg1"/>
                </a:solidFill>
              </a:defRPr>
            </a:lvl1pPr>
          </a:lstStyle>
          <a:p>
            <a:fld id="{10C5CCBC-893C-4A4C-A25A-9EBE630B061F}" type="datetime1">
              <a:rPr lang="en-GB" smtClean="0">
                <a:solidFill>
                  <a:prstClr val="white"/>
                </a:solidFill>
              </a:rPr>
              <a:pPr/>
              <a:t>09/05/2019</a:t>
            </a:fld>
            <a:endParaRPr lang="en-GB" dirty="0">
              <a:solidFill>
                <a:prstClr val="white"/>
              </a:solidFill>
            </a:endParaRPr>
          </a:p>
        </p:txBody>
      </p:sp>
      <p:sp>
        <p:nvSpPr>
          <p:cNvPr id="5" name="Footer Placeholder 4"/>
          <p:cNvSpPr>
            <a:spLocks noGrp="1"/>
          </p:cNvSpPr>
          <p:nvPr>
            <p:ph type="ftr" sz="quarter" idx="11"/>
          </p:nvPr>
        </p:nvSpPr>
        <p:spPr>
          <a:xfrm>
            <a:off x="1514683" y="6092226"/>
            <a:ext cx="3550025" cy="381600"/>
          </a:xfrm>
        </p:spPr>
        <p:txBody>
          <a:bodyPr/>
          <a:lstStyle>
            <a:lvl1pPr>
              <a:defRPr sz="1600">
                <a:solidFill>
                  <a:schemeClr val="bg1"/>
                </a:solidFill>
              </a:defRPr>
            </a:lvl1pPr>
          </a:lstStyle>
          <a:p>
            <a:r>
              <a:rPr lang="en-GB" dirty="0">
                <a:solidFill>
                  <a:prstClr val="white"/>
                </a:solidFill>
              </a:rPr>
              <a:t>SEB PowerPoint Template 2017</a:t>
            </a:r>
          </a:p>
        </p:txBody>
      </p:sp>
      <p:sp>
        <p:nvSpPr>
          <p:cNvPr id="6" name="Slide Number Placeholder 5"/>
          <p:cNvSpPr>
            <a:spLocks noGrp="1"/>
          </p:cNvSpPr>
          <p:nvPr>
            <p:ph type="sldNum" sz="quarter" idx="12"/>
          </p:nvPr>
        </p:nvSpPr>
        <p:spPr/>
        <p:txBody>
          <a:bodyPr/>
          <a:lstStyle>
            <a:lvl1pPr algn="r">
              <a:defRPr sz="1600">
                <a:solidFill>
                  <a:schemeClr val="bg1"/>
                </a:solidFill>
              </a:defRPr>
            </a:lvl1pPr>
          </a:lstStyle>
          <a:p>
            <a:fld id="{F809B13A-3730-413D-9F0B-C01FC49F235B}" type="slidenum">
              <a:rPr smtClean="0">
                <a:solidFill>
                  <a:prstClr val="white"/>
                </a:solidFill>
              </a:rPr>
              <a:pPr/>
              <a:t>‹#›</a:t>
            </a:fld>
            <a:endParaRPr dirty="0">
              <a:solidFill>
                <a:prstClr val="white"/>
              </a:solidFill>
            </a:endParaRPr>
          </a:p>
        </p:txBody>
      </p:sp>
      <p:sp>
        <p:nvSpPr>
          <p:cNvPr id="14" name="Text Placeholder 31"/>
          <p:cNvSpPr>
            <a:spLocks noGrp="1"/>
          </p:cNvSpPr>
          <p:nvPr>
            <p:ph type="body" sz="quarter" idx="30" hasCustomPrompt="1"/>
          </p:nvPr>
        </p:nvSpPr>
        <p:spPr>
          <a:xfrm>
            <a:off x="10670977" y="-1"/>
            <a:ext cx="1521024" cy="1520826"/>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32505838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lternative Title Slide or divider, image in back">
    <p:spTree>
      <p:nvGrpSpPr>
        <p:cNvPr id="1" name=""/>
        <p:cNvGrpSpPr/>
        <p:nvPr/>
      </p:nvGrpSpPr>
      <p:grpSpPr>
        <a:xfrm>
          <a:off x="0" y="0"/>
          <a:ext cx="0" cy="0"/>
          <a:chOff x="0" y="0"/>
          <a:chExt cx="0" cy="0"/>
        </a:xfrm>
      </p:grpSpPr>
      <p:sp>
        <p:nvSpPr>
          <p:cNvPr id="19" name="Picture Placeholder 6"/>
          <p:cNvSpPr>
            <a:spLocks noGrp="1"/>
          </p:cNvSpPr>
          <p:nvPr>
            <p:ph type="pic" sz="quarter" idx="13" hasCustomPrompt="1"/>
          </p:nvPr>
        </p:nvSpPr>
        <p:spPr>
          <a:xfrm>
            <a:off x="-1" y="0"/>
            <a:ext cx="12192001" cy="6858000"/>
          </a:xfrm>
        </p:spPr>
        <p:txBody>
          <a:bodyPr/>
          <a:lstStyle>
            <a:lvl1pPr marL="0" indent="0">
              <a:buNone/>
              <a:defRPr/>
            </a:lvl1pPr>
          </a:lstStyle>
          <a:p>
            <a:r>
              <a:rPr lang="en-GB" dirty="0"/>
              <a:t> </a:t>
            </a:r>
          </a:p>
        </p:txBody>
      </p:sp>
      <p:grpSp>
        <p:nvGrpSpPr>
          <p:cNvPr id="12" name="Group 11"/>
          <p:cNvGrpSpPr/>
          <p:nvPr userDrawn="1"/>
        </p:nvGrpSpPr>
        <p:grpSpPr>
          <a:xfrm>
            <a:off x="1" y="0"/>
            <a:ext cx="8116356" cy="4025348"/>
            <a:chOff x="769937" y="-3619846"/>
            <a:chExt cx="8346849" cy="4140201"/>
          </a:xfrm>
        </p:grpSpPr>
        <p:sp>
          <p:nvSpPr>
            <p:cNvPr id="17" name="Freeform 6"/>
            <p:cNvSpPr>
              <a:spLocks/>
            </p:cNvSpPr>
            <p:nvPr/>
          </p:nvSpPr>
          <p:spPr bwMode="auto">
            <a:xfrm>
              <a:off x="769937" y="-3619846"/>
              <a:ext cx="5970588" cy="4140201"/>
            </a:xfrm>
            <a:custGeom>
              <a:avLst/>
              <a:gdLst>
                <a:gd name="T0" fmla="*/ 0 w 3761"/>
                <a:gd name="T1" fmla="*/ 2608 h 2608"/>
                <a:gd name="T2" fmla="*/ 3761 w 3761"/>
                <a:gd name="T3" fmla="*/ 2608 h 2608"/>
                <a:gd name="T4" fmla="*/ 2256 w 3761"/>
                <a:gd name="T5" fmla="*/ 0 h 2608"/>
                <a:gd name="T6" fmla="*/ 0 w 3761"/>
                <a:gd name="T7" fmla="*/ 0 h 2608"/>
                <a:gd name="T8" fmla="*/ 0 w 3761"/>
                <a:gd name="T9" fmla="*/ 2608 h 2608"/>
              </a:gdLst>
              <a:ahLst/>
              <a:cxnLst>
                <a:cxn ang="0">
                  <a:pos x="T0" y="T1"/>
                </a:cxn>
                <a:cxn ang="0">
                  <a:pos x="T2" y="T3"/>
                </a:cxn>
                <a:cxn ang="0">
                  <a:pos x="T4" y="T5"/>
                </a:cxn>
                <a:cxn ang="0">
                  <a:pos x="T6" y="T7"/>
                </a:cxn>
                <a:cxn ang="0">
                  <a:pos x="T8" y="T9"/>
                </a:cxn>
              </a:cxnLst>
              <a:rect l="0" t="0" r="r" b="b"/>
              <a:pathLst>
                <a:path w="3761" h="2608">
                  <a:moveTo>
                    <a:pt x="0" y="2608"/>
                  </a:moveTo>
                  <a:lnTo>
                    <a:pt x="3761" y="2608"/>
                  </a:lnTo>
                  <a:lnTo>
                    <a:pt x="2256" y="0"/>
                  </a:lnTo>
                  <a:lnTo>
                    <a:pt x="0" y="0"/>
                  </a:lnTo>
                  <a:lnTo>
                    <a:pt x="0" y="2608"/>
                  </a:lnTo>
                  <a:close/>
                </a:path>
              </a:pathLst>
            </a:custGeom>
            <a:solidFill>
              <a:srgbClr val="307600"/>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8" name="Freeform 7"/>
            <p:cNvSpPr>
              <a:spLocks/>
            </p:cNvSpPr>
            <p:nvPr/>
          </p:nvSpPr>
          <p:spPr bwMode="auto">
            <a:xfrm>
              <a:off x="4336823" y="-3619846"/>
              <a:ext cx="4779963" cy="4140201"/>
            </a:xfrm>
            <a:custGeom>
              <a:avLst/>
              <a:gdLst>
                <a:gd name="T0" fmla="*/ 0 w 3011"/>
                <a:gd name="T1" fmla="*/ 0 h 2608"/>
                <a:gd name="T2" fmla="*/ 1505 w 3011"/>
                <a:gd name="T3" fmla="*/ 2608 h 2608"/>
                <a:gd name="T4" fmla="*/ 3011 w 3011"/>
                <a:gd name="T5" fmla="*/ 0 h 2608"/>
                <a:gd name="T6" fmla="*/ 0 w 3011"/>
                <a:gd name="T7" fmla="*/ 0 h 2608"/>
              </a:gdLst>
              <a:ahLst/>
              <a:cxnLst>
                <a:cxn ang="0">
                  <a:pos x="T0" y="T1"/>
                </a:cxn>
                <a:cxn ang="0">
                  <a:pos x="T2" y="T3"/>
                </a:cxn>
                <a:cxn ang="0">
                  <a:pos x="T4" y="T5"/>
                </a:cxn>
                <a:cxn ang="0">
                  <a:pos x="T6" y="T7"/>
                </a:cxn>
              </a:cxnLst>
              <a:rect l="0" t="0" r="r" b="b"/>
              <a:pathLst>
                <a:path w="3011" h="2608">
                  <a:moveTo>
                    <a:pt x="0" y="0"/>
                  </a:moveTo>
                  <a:lnTo>
                    <a:pt x="1505" y="2608"/>
                  </a:lnTo>
                  <a:lnTo>
                    <a:pt x="3011" y="0"/>
                  </a:lnTo>
                  <a:lnTo>
                    <a:pt x="0" y="0"/>
                  </a:lnTo>
                  <a:close/>
                </a:path>
              </a:pathLst>
            </a:custGeom>
            <a:solidFill>
              <a:srgbClr val="42920C"/>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sp>
        <p:nvSpPr>
          <p:cNvPr id="2" name="Title 1"/>
          <p:cNvSpPr>
            <a:spLocks noGrp="1"/>
          </p:cNvSpPr>
          <p:nvPr>
            <p:ph type="ctrTitle"/>
          </p:nvPr>
        </p:nvSpPr>
        <p:spPr>
          <a:xfrm>
            <a:off x="369948" y="1139825"/>
            <a:ext cx="10300690" cy="761386"/>
          </a:xfrm>
        </p:spPr>
        <p:txBody>
          <a:bodyPr tIns="0" anchor="ctr" anchorCtr="0"/>
          <a:lstStyle>
            <a:lvl1pPr>
              <a:defRPr sz="3600">
                <a:solidFill>
                  <a:schemeClr val="bg1"/>
                </a:solidFill>
              </a:defRPr>
            </a:lvl1pPr>
          </a:lstStyle>
          <a:p>
            <a:r>
              <a:rPr lang="en-GB" dirty="0"/>
              <a:t>Click to edit Master title style</a:t>
            </a:r>
          </a:p>
        </p:txBody>
      </p:sp>
      <p:sp>
        <p:nvSpPr>
          <p:cNvPr id="3" name="Subtitle 2"/>
          <p:cNvSpPr>
            <a:spLocks noGrp="1"/>
          </p:cNvSpPr>
          <p:nvPr>
            <p:ph type="subTitle" idx="1"/>
          </p:nvPr>
        </p:nvSpPr>
        <p:spPr>
          <a:xfrm>
            <a:off x="369936" y="1914693"/>
            <a:ext cx="11450540" cy="744365"/>
          </a:xfrm>
        </p:spPr>
        <p:txBody>
          <a:bodyPr anchor="ctr" anchorCtr="0"/>
          <a:lstStyle>
            <a:lvl1pPr marL="0" indent="0" algn="l">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
        <p:nvSpPr>
          <p:cNvPr id="4" name="Date Placeholder 3"/>
          <p:cNvSpPr>
            <a:spLocks noGrp="1"/>
          </p:cNvSpPr>
          <p:nvPr>
            <p:ph type="dt" sz="half" idx="10"/>
          </p:nvPr>
        </p:nvSpPr>
        <p:spPr>
          <a:xfrm>
            <a:off x="1514683" y="357253"/>
            <a:ext cx="1144736" cy="381600"/>
          </a:xfrm>
        </p:spPr>
        <p:txBody>
          <a:bodyPr anchor="t" anchorCtr="0"/>
          <a:lstStyle>
            <a:lvl1pPr>
              <a:defRPr sz="1600">
                <a:solidFill>
                  <a:schemeClr val="bg1"/>
                </a:solidFill>
              </a:defRPr>
            </a:lvl1pPr>
          </a:lstStyle>
          <a:p>
            <a:fld id="{10C5CCBC-893C-4A4C-A25A-9EBE630B061F}" type="datetime1">
              <a:rPr lang="en-GB" smtClean="0">
                <a:solidFill>
                  <a:prstClr val="white"/>
                </a:solidFill>
              </a:rPr>
              <a:pPr/>
              <a:t>09/05/2019</a:t>
            </a:fld>
            <a:endParaRPr lang="en-GB" dirty="0">
              <a:solidFill>
                <a:prstClr val="white"/>
              </a:solidFill>
            </a:endParaRPr>
          </a:p>
        </p:txBody>
      </p:sp>
      <p:sp>
        <p:nvSpPr>
          <p:cNvPr id="5" name="Footer Placeholder 4"/>
          <p:cNvSpPr>
            <a:spLocks noGrp="1"/>
          </p:cNvSpPr>
          <p:nvPr>
            <p:ph type="ftr" sz="quarter" idx="11"/>
          </p:nvPr>
        </p:nvSpPr>
        <p:spPr>
          <a:xfrm>
            <a:off x="1514683" y="6092226"/>
            <a:ext cx="3550025" cy="381600"/>
          </a:xfrm>
        </p:spPr>
        <p:txBody>
          <a:bodyPr/>
          <a:lstStyle>
            <a:lvl1pPr>
              <a:defRPr sz="1600">
                <a:solidFill>
                  <a:schemeClr val="bg1"/>
                </a:solidFill>
              </a:defRPr>
            </a:lvl1pPr>
          </a:lstStyle>
          <a:p>
            <a:r>
              <a:rPr lang="en-GB" dirty="0">
                <a:solidFill>
                  <a:prstClr val="white"/>
                </a:solidFill>
              </a:rPr>
              <a:t>SEB PowerPoint Template 2017</a:t>
            </a:r>
          </a:p>
        </p:txBody>
      </p:sp>
      <p:sp>
        <p:nvSpPr>
          <p:cNvPr id="6" name="Slide Number Placeholder 5"/>
          <p:cNvSpPr>
            <a:spLocks noGrp="1"/>
          </p:cNvSpPr>
          <p:nvPr>
            <p:ph type="sldNum" sz="quarter" idx="12"/>
          </p:nvPr>
        </p:nvSpPr>
        <p:spPr/>
        <p:txBody>
          <a:bodyPr/>
          <a:lstStyle>
            <a:lvl1pPr algn="r">
              <a:defRPr sz="1600">
                <a:solidFill>
                  <a:schemeClr val="bg1"/>
                </a:solidFill>
              </a:defRPr>
            </a:lvl1pPr>
          </a:lstStyle>
          <a:p>
            <a:fld id="{F809B13A-3730-413D-9F0B-C01FC49F235B}" type="slidenum">
              <a:rPr smtClean="0">
                <a:solidFill>
                  <a:prstClr val="white"/>
                </a:solidFill>
              </a:rPr>
              <a:pPr/>
              <a:t>‹#›</a:t>
            </a:fld>
            <a:endParaRPr dirty="0">
              <a:solidFill>
                <a:prstClr val="white"/>
              </a:solidFill>
            </a:endParaRPr>
          </a:p>
        </p:txBody>
      </p:sp>
      <p:sp>
        <p:nvSpPr>
          <p:cNvPr id="14" name="Text Placeholder 31"/>
          <p:cNvSpPr>
            <a:spLocks noGrp="1"/>
          </p:cNvSpPr>
          <p:nvPr>
            <p:ph type="body" sz="quarter" idx="30" hasCustomPrompt="1"/>
          </p:nvPr>
        </p:nvSpPr>
        <p:spPr>
          <a:xfrm>
            <a:off x="10670977" y="-1"/>
            <a:ext cx="1521024" cy="1520826"/>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2317138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text block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50D4C4C7-2E16-4054-8EFE-4E3E3858A7E3}"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9" name="Text Placeholder 8"/>
          <p:cNvSpPr>
            <a:spLocks noGrp="1"/>
          </p:cNvSpPr>
          <p:nvPr>
            <p:ph type="body" sz="quarter" idx="13" hasCustomPrompt="1"/>
          </p:nvPr>
        </p:nvSpPr>
        <p:spPr>
          <a:xfrm>
            <a:off x="1514682" y="1520825"/>
            <a:ext cx="4961585" cy="4572000"/>
          </a:xfrm>
        </p:spPr>
        <p:txBody>
          <a:bodyPr/>
          <a:lstStyle>
            <a:lvl1pPr>
              <a:defRPr sz="2400"/>
            </a:lvl1pPr>
            <a:lvl2pPr>
              <a:defRPr sz="2400"/>
            </a:lvl2pPr>
            <a:lvl3pPr>
              <a:defRPr sz="2400"/>
            </a:lvl3pPr>
            <a:lvl4pPr>
              <a:defRPr sz="2400"/>
            </a:lvl4pPr>
            <a:lvl5pPr>
              <a:defRPr sz="2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8"/>
          <p:cNvSpPr>
            <a:spLocks noGrp="1"/>
          </p:cNvSpPr>
          <p:nvPr>
            <p:ph type="body" sz="quarter" idx="14" hasCustomPrompt="1"/>
          </p:nvPr>
        </p:nvSpPr>
        <p:spPr>
          <a:xfrm>
            <a:off x="6858902" y="1520825"/>
            <a:ext cx="4961585" cy="4572000"/>
          </a:xfrm>
        </p:spPr>
        <p:txBody>
          <a:bodyPr/>
          <a:lstStyle>
            <a:lvl1pPr>
              <a:defRPr sz="2400"/>
            </a:lvl1pPr>
            <a:lvl2pPr>
              <a:defRPr sz="2400"/>
            </a:lvl2pPr>
            <a:lvl3pPr>
              <a:defRPr sz="2400"/>
            </a:lvl3pPr>
            <a:lvl4pPr>
              <a:defRPr sz="2400"/>
            </a:lvl4pPr>
            <a:lvl5pPr>
              <a:defRPr sz="2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494728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text blocks, variant">
    <p:spTree>
      <p:nvGrpSpPr>
        <p:cNvPr id="1" name=""/>
        <p:cNvGrpSpPr/>
        <p:nvPr/>
      </p:nvGrpSpPr>
      <p:grpSpPr>
        <a:xfrm>
          <a:off x="0" y="0"/>
          <a:ext cx="0" cy="0"/>
          <a:chOff x="0" y="0"/>
          <a:chExt cx="0" cy="0"/>
        </a:xfrm>
      </p:grpSpPr>
      <p:sp>
        <p:nvSpPr>
          <p:cNvPr id="2" name="Title 1"/>
          <p:cNvSpPr>
            <a:spLocks noGrp="1"/>
          </p:cNvSpPr>
          <p:nvPr>
            <p:ph type="title"/>
          </p:nvPr>
        </p:nvSpPr>
        <p:spPr>
          <a:xfrm>
            <a:off x="369936" y="4"/>
            <a:ext cx="10305803" cy="1520825"/>
          </a:xfrm>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68F68715-03E6-474E-A36A-B164DC288BD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9" name="Text Placeholder 8"/>
          <p:cNvSpPr>
            <a:spLocks noGrp="1"/>
          </p:cNvSpPr>
          <p:nvPr>
            <p:ph type="body" sz="quarter" idx="13" hasCustomPrompt="1"/>
          </p:nvPr>
        </p:nvSpPr>
        <p:spPr>
          <a:xfrm>
            <a:off x="1514682" y="1520825"/>
            <a:ext cx="4961585" cy="4572000"/>
          </a:xfrm>
          <a:solidFill>
            <a:srgbClr val="673AB6"/>
          </a:solidFill>
        </p:spPr>
        <p:txBody>
          <a:bodyPr lIns="72000" tIns="72000" rIns="72000" bIns="72000"/>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8"/>
          <p:cNvSpPr>
            <a:spLocks noGrp="1"/>
          </p:cNvSpPr>
          <p:nvPr>
            <p:ph type="body" sz="quarter" idx="14" hasCustomPrompt="1"/>
          </p:nvPr>
        </p:nvSpPr>
        <p:spPr>
          <a:xfrm>
            <a:off x="6858902" y="1520825"/>
            <a:ext cx="4961585" cy="4572000"/>
          </a:xfrm>
          <a:solidFill>
            <a:srgbClr val="673AB6"/>
          </a:solidFill>
        </p:spPr>
        <p:txBody>
          <a:bodyPr lIns="72000" tIns="72000" rIns="72000" bIns="72000"/>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4986562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symmetric text blocks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0CB1F161-387E-4886-BE27-AE70ECD20988}"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9" name="Text Placeholder 8"/>
          <p:cNvSpPr>
            <a:spLocks noGrp="1"/>
          </p:cNvSpPr>
          <p:nvPr>
            <p:ph type="body" sz="quarter" idx="13" hasCustomPrompt="1"/>
          </p:nvPr>
        </p:nvSpPr>
        <p:spPr>
          <a:xfrm>
            <a:off x="369936" y="1520825"/>
            <a:ext cx="5535214" cy="4572000"/>
          </a:xfrm>
        </p:spPr>
        <p:txBody>
          <a:bodyPr/>
          <a:lstStyle>
            <a:lvl1pPr>
              <a:defRPr sz="2400"/>
            </a:lvl1pPr>
            <a:lvl2pPr>
              <a:defRPr sz="2400"/>
            </a:lvl2pPr>
            <a:lvl3pPr>
              <a:defRPr sz="2400"/>
            </a:lvl3pPr>
            <a:lvl4pPr>
              <a:defRPr sz="2400"/>
            </a:lvl4pPr>
            <a:lvl5pPr>
              <a:defRPr sz="2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8"/>
          <p:cNvSpPr>
            <a:spLocks noGrp="1"/>
          </p:cNvSpPr>
          <p:nvPr>
            <p:ph type="body" sz="quarter" idx="14" hasCustomPrompt="1"/>
          </p:nvPr>
        </p:nvSpPr>
        <p:spPr>
          <a:xfrm>
            <a:off x="6248691" y="1520825"/>
            <a:ext cx="5571797" cy="4572000"/>
          </a:xfrm>
        </p:spPr>
        <p:txBody>
          <a:bodyPr/>
          <a:lstStyle>
            <a:lvl1pPr>
              <a:defRPr sz="2400"/>
            </a:lvl1pPr>
            <a:lvl2pPr>
              <a:defRPr sz="2400"/>
            </a:lvl2pPr>
            <a:lvl3pPr>
              <a:defRPr sz="2400"/>
            </a:lvl3pPr>
            <a:lvl4pPr>
              <a:defRPr sz="2400"/>
            </a:lvl4pPr>
            <a:lvl5pPr>
              <a:defRPr sz="2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895421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text block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50D4C4C7-2E16-4054-8EFE-4E3E3858A7E3}"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9" name="Text Placeholder 8"/>
          <p:cNvSpPr>
            <a:spLocks noGrp="1"/>
          </p:cNvSpPr>
          <p:nvPr>
            <p:ph type="body" sz="quarter" idx="13"/>
          </p:nvPr>
        </p:nvSpPr>
        <p:spPr>
          <a:xfrm>
            <a:off x="1514673" y="1520825"/>
            <a:ext cx="4961585" cy="4572000"/>
          </a:xfrm>
        </p:spPr>
        <p:txBody>
          <a:bodyPr/>
          <a:lstStyle>
            <a:lvl1pPr>
              <a:defRPr sz="2400"/>
            </a:lvl1pPr>
            <a:lvl2pPr>
              <a:defRPr sz="2400"/>
            </a:lvl2pPr>
            <a:lvl3pPr>
              <a:defRPr sz="2400"/>
            </a:lvl3pPr>
            <a:lvl4pPr>
              <a:defRPr sz="2400"/>
            </a:lvl4pPr>
            <a:lvl5pPr>
              <a:defRPr sz="2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8"/>
          <p:cNvSpPr>
            <a:spLocks noGrp="1"/>
          </p:cNvSpPr>
          <p:nvPr>
            <p:ph type="body" sz="quarter" idx="14"/>
          </p:nvPr>
        </p:nvSpPr>
        <p:spPr>
          <a:xfrm>
            <a:off x="6858893" y="1520825"/>
            <a:ext cx="4961585" cy="4572000"/>
          </a:xfrm>
        </p:spPr>
        <p:txBody>
          <a:bodyPr/>
          <a:lstStyle>
            <a:lvl1pPr>
              <a:defRPr sz="2400"/>
            </a:lvl1pPr>
            <a:lvl2pPr>
              <a:defRPr sz="2400"/>
            </a:lvl2pPr>
            <a:lvl3pPr>
              <a:defRPr sz="2400"/>
            </a:lvl3pPr>
            <a:lvl4pPr>
              <a:defRPr sz="2400"/>
            </a:lvl4pPr>
            <a:lvl5pPr>
              <a:defRPr sz="2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25010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symmetric color text blocks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8CEFBDD9-AD85-4AF9-AF72-8F76462AAC3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9" name="Text Placeholder 8"/>
          <p:cNvSpPr>
            <a:spLocks noGrp="1"/>
          </p:cNvSpPr>
          <p:nvPr>
            <p:ph type="body" sz="quarter" idx="13" hasCustomPrompt="1"/>
          </p:nvPr>
        </p:nvSpPr>
        <p:spPr>
          <a:xfrm>
            <a:off x="369936" y="1520825"/>
            <a:ext cx="5535214" cy="4572000"/>
          </a:xfrm>
          <a:solidFill>
            <a:srgbClr val="F03529"/>
          </a:solidFill>
        </p:spPr>
        <p:txBody>
          <a:bodyPr lIns="72000" tIns="72000" rIns="72000" bIns="72000"/>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8"/>
          <p:cNvSpPr>
            <a:spLocks noGrp="1"/>
          </p:cNvSpPr>
          <p:nvPr>
            <p:ph type="body" sz="quarter" idx="14" hasCustomPrompt="1"/>
          </p:nvPr>
        </p:nvSpPr>
        <p:spPr>
          <a:xfrm>
            <a:off x="6248691" y="1520825"/>
            <a:ext cx="5571797" cy="4572000"/>
          </a:xfrm>
          <a:solidFill>
            <a:srgbClr val="F03529"/>
          </a:solidFill>
        </p:spPr>
        <p:txBody>
          <a:bodyPr lIns="72000" tIns="72000" rIns="72000" bIns="72000"/>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6235485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FB0AC586-3CE3-4A3F-AE5C-8775CD4EEA4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10" name="Content Placeholder 9"/>
          <p:cNvSpPr>
            <a:spLocks noGrp="1"/>
          </p:cNvSpPr>
          <p:nvPr>
            <p:ph sz="quarter" idx="13" hasCustomPrompt="1"/>
          </p:nvPr>
        </p:nvSpPr>
        <p:spPr>
          <a:xfrm>
            <a:off x="369936" y="1520825"/>
            <a:ext cx="11450540" cy="4572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5592280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369948" y="3"/>
            <a:ext cx="10305802" cy="1139825"/>
          </a:xfrm>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B7CCE6E6-B799-477D-A8D2-F6732FFE8F4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7" name="Text Placeholder 6"/>
          <p:cNvSpPr>
            <a:spLocks noGrp="1"/>
          </p:cNvSpPr>
          <p:nvPr>
            <p:ph type="body" sz="quarter" idx="13" hasCustomPrompt="1"/>
          </p:nvPr>
        </p:nvSpPr>
        <p:spPr>
          <a:xfrm>
            <a:off x="369936" y="1520825"/>
            <a:ext cx="8778430" cy="45799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8170121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e text,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6B2846C0-6C3B-446A-9CAE-C562131D7DA7}"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7" name="Text Placeholder 6"/>
          <p:cNvSpPr>
            <a:spLocks noGrp="1"/>
          </p:cNvSpPr>
          <p:nvPr>
            <p:ph type="body" sz="quarter" idx="13" hasCustomPrompt="1"/>
          </p:nvPr>
        </p:nvSpPr>
        <p:spPr>
          <a:xfrm>
            <a:off x="369945" y="1901825"/>
            <a:ext cx="5535215"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4" hasCustomPrompt="1"/>
          </p:nvPr>
        </p:nvSpPr>
        <p:spPr>
          <a:xfrm>
            <a:off x="6248691" y="1901825"/>
            <a:ext cx="5571797"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927646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ne color textblock,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7D527FB1-F785-43B9-8197-7BF704099FE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7" name="Text Placeholder 6"/>
          <p:cNvSpPr>
            <a:spLocks noGrp="1"/>
          </p:cNvSpPr>
          <p:nvPr>
            <p:ph type="body" sz="quarter" idx="13" hasCustomPrompt="1"/>
          </p:nvPr>
        </p:nvSpPr>
        <p:spPr>
          <a:xfrm>
            <a:off x="369945" y="1901825"/>
            <a:ext cx="5535215" cy="4198938"/>
          </a:xfrm>
          <a:solidFill>
            <a:schemeClr val="accent5"/>
          </a:solidFill>
        </p:spPr>
        <p:txBody>
          <a:bodyPr lIns="72000" tIns="72000" rIns="72000" bIns="7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4" hasCustomPrompt="1"/>
          </p:nvPr>
        </p:nvSpPr>
        <p:spPr>
          <a:xfrm>
            <a:off x="6248691" y="1901825"/>
            <a:ext cx="5571797" cy="41989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770185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quare text, long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90CD97B8-4735-433F-971B-7D5076B1474A}"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7" name="Text Placeholder 6"/>
          <p:cNvSpPr>
            <a:spLocks noGrp="1"/>
          </p:cNvSpPr>
          <p:nvPr>
            <p:ph type="body" sz="quarter" idx="13" hasCustomPrompt="1"/>
          </p:nvPr>
        </p:nvSpPr>
        <p:spPr>
          <a:xfrm>
            <a:off x="369946" y="1901825"/>
            <a:ext cx="4197897"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4" hasCustomPrompt="1"/>
          </p:nvPr>
        </p:nvSpPr>
        <p:spPr>
          <a:xfrm>
            <a:off x="4952218" y="1901825"/>
            <a:ext cx="6868260"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569046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quare color textblock, long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F75017AF-C08C-4ACD-A00D-9F8FD8AD847A}"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7" name="Text Placeholder 6"/>
          <p:cNvSpPr>
            <a:spLocks noGrp="1"/>
          </p:cNvSpPr>
          <p:nvPr>
            <p:ph type="body" sz="quarter" idx="13" hasCustomPrompt="1"/>
          </p:nvPr>
        </p:nvSpPr>
        <p:spPr>
          <a:xfrm>
            <a:off x="369946" y="1901825"/>
            <a:ext cx="4197897" cy="4191000"/>
          </a:xfrm>
          <a:solidFill>
            <a:srgbClr val="FFC500"/>
          </a:solidFill>
        </p:spPr>
        <p:txBody>
          <a:bodyPr lIns="72000" tIns="72000" rIns="72000" bIns="72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4" hasCustomPrompt="1"/>
          </p:nvPr>
        </p:nvSpPr>
        <p:spPr>
          <a:xfrm>
            <a:off x="4952218" y="1901825"/>
            <a:ext cx="6868260"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3882630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ne content, on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83D9089E-7B54-45EB-A653-BCBA4A4A478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7" name="Text Placeholder 6"/>
          <p:cNvSpPr>
            <a:spLocks noGrp="1"/>
          </p:cNvSpPr>
          <p:nvPr>
            <p:ph type="body" sz="quarter" idx="13" hasCustomPrompt="1"/>
          </p:nvPr>
        </p:nvSpPr>
        <p:spPr>
          <a:xfrm>
            <a:off x="6267331" y="1901825"/>
            <a:ext cx="5535215"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4" hasCustomPrompt="1"/>
          </p:nvPr>
        </p:nvSpPr>
        <p:spPr>
          <a:xfrm>
            <a:off x="369936" y="1901825"/>
            <a:ext cx="5571797"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228601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ne content, one color text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FCF71275-9568-441F-B88C-1CF15EA5A4D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7" name="Text Placeholder 6"/>
          <p:cNvSpPr>
            <a:spLocks noGrp="1"/>
          </p:cNvSpPr>
          <p:nvPr>
            <p:ph type="body" sz="quarter" idx="13" hasCustomPrompt="1"/>
          </p:nvPr>
        </p:nvSpPr>
        <p:spPr>
          <a:xfrm>
            <a:off x="6267331" y="1901825"/>
            <a:ext cx="5535215" cy="4191000"/>
          </a:xfrm>
          <a:solidFill>
            <a:schemeClr val="accent3"/>
          </a:solidFill>
        </p:spPr>
        <p:txBody>
          <a:bodyPr lIns="72000" tIns="72000" rIns="72000" bIns="7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4" hasCustomPrompt="1"/>
          </p:nvPr>
        </p:nvSpPr>
        <p:spPr>
          <a:xfrm>
            <a:off x="369936" y="1901825"/>
            <a:ext cx="5571797"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923561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quare content, long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496C85E8-58B7-4C6F-AF1F-4DFB8BFE9458}"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7" name="Text Placeholder 6"/>
          <p:cNvSpPr>
            <a:spLocks noGrp="1"/>
          </p:cNvSpPr>
          <p:nvPr>
            <p:ph type="body" sz="quarter" idx="13" hasCustomPrompt="1"/>
          </p:nvPr>
        </p:nvSpPr>
        <p:spPr>
          <a:xfrm>
            <a:off x="4937336" y="1901825"/>
            <a:ext cx="6865209"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4" hasCustomPrompt="1"/>
          </p:nvPr>
        </p:nvSpPr>
        <p:spPr>
          <a:xfrm>
            <a:off x="369936" y="1901825"/>
            <a:ext cx="4198146"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673049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text blocks, variant">
    <p:spTree>
      <p:nvGrpSpPr>
        <p:cNvPr id="1" name=""/>
        <p:cNvGrpSpPr/>
        <p:nvPr/>
      </p:nvGrpSpPr>
      <p:grpSpPr>
        <a:xfrm>
          <a:off x="0" y="0"/>
          <a:ext cx="0" cy="0"/>
          <a:chOff x="0" y="0"/>
          <a:chExt cx="0" cy="0"/>
        </a:xfrm>
      </p:grpSpPr>
      <p:sp>
        <p:nvSpPr>
          <p:cNvPr id="2" name="Title 1"/>
          <p:cNvSpPr>
            <a:spLocks noGrp="1"/>
          </p:cNvSpPr>
          <p:nvPr>
            <p:ph type="title"/>
          </p:nvPr>
        </p:nvSpPr>
        <p:spPr>
          <a:xfrm>
            <a:off x="369936" y="3"/>
            <a:ext cx="10305803" cy="1520825"/>
          </a:xfrm>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68F68715-03E6-474E-A36A-B164DC288BD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9" name="Text Placeholder 8"/>
          <p:cNvSpPr>
            <a:spLocks noGrp="1"/>
          </p:cNvSpPr>
          <p:nvPr>
            <p:ph type="body" sz="quarter" idx="13"/>
          </p:nvPr>
        </p:nvSpPr>
        <p:spPr>
          <a:xfrm>
            <a:off x="1514673" y="1520825"/>
            <a:ext cx="4961585" cy="4572000"/>
          </a:xfrm>
          <a:solidFill>
            <a:srgbClr val="673AB6"/>
          </a:solidFill>
        </p:spPr>
        <p:txBody>
          <a:bodyPr lIns="72000" tIns="72000" rIns="72000" bIns="72000"/>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8"/>
          <p:cNvSpPr>
            <a:spLocks noGrp="1"/>
          </p:cNvSpPr>
          <p:nvPr>
            <p:ph type="body" sz="quarter" idx="14"/>
          </p:nvPr>
        </p:nvSpPr>
        <p:spPr>
          <a:xfrm>
            <a:off x="6858893" y="1520825"/>
            <a:ext cx="4961585" cy="4572000"/>
          </a:xfrm>
          <a:solidFill>
            <a:srgbClr val="673AB6"/>
          </a:solidFill>
        </p:spPr>
        <p:txBody>
          <a:bodyPr lIns="72000" tIns="72000" rIns="72000" bIns="72000"/>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7791117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ff cent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77FDE966-DAE3-4B5D-A09D-83F03848009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7" name="Text Placeholder 6"/>
          <p:cNvSpPr>
            <a:spLocks noGrp="1"/>
          </p:cNvSpPr>
          <p:nvPr>
            <p:ph type="body" sz="quarter" idx="13" hasCustomPrompt="1"/>
          </p:nvPr>
        </p:nvSpPr>
        <p:spPr>
          <a:xfrm>
            <a:off x="4937336" y="1901825"/>
            <a:ext cx="6865209" cy="4191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8992895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Off cent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E2AA85C2-B117-43DE-84F5-D0F86DE96C15}"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7" name="Text Placeholder 6"/>
          <p:cNvSpPr>
            <a:spLocks noGrp="1"/>
          </p:cNvSpPr>
          <p:nvPr>
            <p:ph type="body" sz="quarter" idx="13" hasCustomPrompt="1"/>
          </p:nvPr>
        </p:nvSpPr>
        <p:spPr>
          <a:xfrm>
            <a:off x="4937336" y="1901825"/>
            <a:ext cx="6865209" cy="4191000"/>
          </a:xfrm>
          <a:solidFill>
            <a:schemeClr val="accent2"/>
          </a:solidFill>
        </p:spPr>
        <p:txBody>
          <a:bodyPr lIns="72000" tIns="72000" rIns="72000" bIns="7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388201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ow header, off center text">
    <p:spTree>
      <p:nvGrpSpPr>
        <p:cNvPr id="1" name=""/>
        <p:cNvGrpSpPr/>
        <p:nvPr/>
      </p:nvGrpSpPr>
      <p:grpSpPr>
        <a:xfrm>
          <a:off x="0" y="0"/>
          <a:ext cx="0" cy="0"/>
          <a:chOff x="0" y="0"/>
          <a:chExt cx="0" cy="0"/>
        </a:xfrm>
      </p:grpSpPr>
      <p:sp>
        <p:nvSpPr>
          <p:cNvPr id="2" name="Title 1"/>
          <p:cNvSpPr>
            <a:spLocks noGrp="1"/>
          </p:cNvSpPr>
          <p:nvPr>
            <p:ph type="title"/>
          </p:nvPr>
        </p:nvSpPr>
        <p:spPr>
          <a:xfrm>
            <a:off x="369938" y="1908179"/>
            <a:ext cx="5344220" cy="1520825"/>
          </a:xfrm>
        </p:spPr>
        <p:txBody>
          <a:bodyPr tIns="0"/>
          <a:lstStyle>
            <a:lvl1pPr>
              <a:defRPr sz="3200">
                <a:solidFill>
                  <a:schemeClr val="accent3"/>
                </a:solidFill>
              </a:defRPr>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C5A60000-697A-4BA1-A650-B7AF9C9EA7A6}"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7" name="Text Placeholder 6"/>
          <p:cNvSpPr>
            <a:spLocks noGrp="1"/>
          </p:cNvSpPr>
          <p:nvPr>
            <p:ph type="body" sz="quarter" idx="13" hasCustomPrompt="1"/>
          </p:nvPr>
        </p:nvSpPr>
        <p:spPr>
          <a:xfrm>
            <a:off x="6096793" y="1901825"/>
            <a:ext cx="5705741" cy="4191000"/>
          </a:xfrm>
        </p:spPr>
        <p:txBody>
          <a:bodyPr/>
          <a:lstStyle>
            <a:lvl1pPr>
              <a:defRPr sz="3200">
                <a:solidFill>
                  <a:schemeClr val="accent3"/>
                </a:solidFill>
              </a:defRPr>
            </a:lvl1pPr>
            <a:lvl2pPr>
              <a:defRPr>
                <a:solidFill>
                  <a:schemeClr val="accent3"/>
                </a:solidFill>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188401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F1E297A1-4599-4F05-B679-46FC1BB47484}"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Tree>
    <p:extLst>
      <p:ext uri="{BB962C8B-B14F-4D97-AF65-F5344CB8AC3E}">
        <p14:creationId xmlns:p14="http://schemas.microsoft.com/office/powerpoint/2010/main" val="3820319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eader only – logo on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670D694A-DB51-4E75-A39A-C5F1F1EC156C}"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6"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41178090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E4391A4E-A604-4B11-86D2-FEDE1C56086D}"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Tree>
    <p:extLst>
      <p:ext uri="{BB962C8B-B14F-4D97-AF65-F5344CB8AC3E}">
        <p14:creationId xmlns:p14="http://schemas.microsoft.com/office/powerpoint/2010/main" val="634827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eader and two content regular">
    <p:spTree>
      <p:nvGrpSpPr>
        <p:cNvPr id="1" name=""/>
        <p:cNvGrpSpPr/>
        <p:nvPr/>
      </p:nvGrpSpPr>
      <p:grpSpPr>
        <a:xfrm>
          <a:off x="0" y="0"/>
          <a:ext cx="0" cy="0"/>
          <a:chOff x="0" y="0"/>
          <a:chExt cx="0" cy="0"/>
        </a:xfrm>
      </p:grpSpPr>
      <p:sp>
        <p:nvSpPr>
          <p:cNvPr id="2" name="Title 1"/>
          <p:cNvSpPr>
            <a:spLocks noGrp="1"/>
          </p:cNvSpPr>
          <p:nvPr>
            <p:ph type="title"/>
          </p:nvPr>
        </p:nvSpPr>
        <p:spPr>
          <a:xfrm>
            <a:off x="369948" y="1"/>
            <a:ext cx="10305802" cy="1139100"/>
          </a:xfrm>
        </p:spPr>
        <p:txBody>
          <a:bodyPr/>
          <a:lstStyle>
            <a:lvl1pPr>
              <a:defRPr sz="40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7D7E7B32-6814-4BD6-A71D-3FE8260253C2}"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12" name="Content Placeholder 8"/>
          <p:cNvSpPr>
            <a:spLocks noGrp="1"/>
          </p:cNvSpPr>
          <p:nvPr>
            <p:ph sz="quarter" idx="21" hasCustomPrompt="1"/>
          </p:nvPr>
        </p:nvSpPr>
        <p:spPr>
          <a:xfrm>
            <a:off x="369933" y="2284050"/>
            <a:ext cx="5535682"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3" name="Text Placeholder 19"/>
          <p:cNvSpPr>
            <a:spLocks noGrp="1"/>
          </p:cNvSpPr>
          <p:nvPr>
            <p:ph type="body" sz="quarter" idx="22" hasCustomPrompt="1"/>
          </p:nvPr>
        </p:nvSpPr>
        <p:spPr>
          <a:xfrm>
            <a:off x="369935" y="1520827"/>
            <a:ext cx="5535682"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
        <p:nvSpPr>
          <p:cNvPr id="11" name="Content Placeholder 8"/>
          <p:cNvSpPr>
            <a:spLocks noGrp="1"/>
          </p:cNvSpPr>
          <p:nvPr>
            <p:ph sz="quarter" idx="23" hasCustomPrompt="1"/>
          </p:nvPr>
        </p:nvSpPr>
        <p:spPr>
          <a:xfrm>
            <a:off x="6284485" y="2284050"/>
            <a:ext cx="5535682"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4" name="Text Placeholder 19"/>
          <p:cNvSpPr>
            <a:spLocks noGrp="1"/>
          </p:cNvSpPr>
          <p:nvPr>
            <p:ph type="body" sz="quarter" idx="24" hasCustomPrompt="1"/>
          </p:nvPr>
        </p:nvSpPr>
        <p:spPr>
          <a:xfrm>
            <a:off x="6284487" y="1520827"/>
            <a:ext cx="5535682"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Tree>
    <p:extLst>
      <p:ext uri="{BB962C8B-B14F-4D97-AF65-F5344CB8AC3E}">
        <p14:creationId xmlns:p14="http://schemas.microsoft.com/office/powerpoint/2010/main" val="19829983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eader and four content in levels">
    <p:spTree>
      <p:nvGrpSpPr>
        <p:cNvPr id="1" name=""/>
        <p:cNvGrpSpPr/>
        <p:nvPr/>
      </p:nvGrpSpPr>
      <p:grpSpPr>
        <a:xfrm>
          <a:off x="0" y="0"/>
          <a:ext cx="0" cy="0"/>
          <a:chOff x="0" y="0"/>
          <a:chExt cx="0" cy="0"/>
        </a:xfrm>
      </p:grpSpPr>
      <p:sp>
        <p:nvSpPr>
          <p:cNvPr id="2" name="Title 1"/>
          <p:cNvSpPr>
            <a:spLocks noGrp="1"/>
          </p:cNvSpPr>
          <p:nvPr>
            <p:ph type="title"/>
          </p:nvPr>
        </p:nvSpPr>
        <p:spPr>
          <a:xfrm>
            <a:off x="369948" y="1"/>
            <a:ext cx="10305802" cy="1139100"/>
          </a:xfrm>
        </p:spPr>
        <p:txBody>
          <a:bodyPr/>
          <a:lstStyle>
            <a:lvl1pPr>
              <a:defRPr sz="40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5F084500-5EFD-4474-B82F-78C0D4009915}"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12" name="Content Placeholder 8"/>
          <p:cNvSpPr>
            <a:spLocks noGrp="1"/>
          </p:cNvSpPr>
          <p:nvPr>
            <p:ph sz="quarter" idx="21" hasCustomPrompt="1"/>
          </p:nvPr>
        </p:nvSpPr>
        <p:spPr>
          <a:xfrm>
            <a:off x="369933" y="1978733"/>
            <a:ext cx="5535682" cy="1717425"/>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3" name="Text Placeholder 19"/>
          <p:cNvSpPr>
            <a:spLocks noGrp="1"/>
          </p:cNvSpPr>
          <p:nvPr>
            <p:ph type="body" sz="quarter" idx="22" hasCustomPrompt="1"/>
          </p:nvPr>
        </p:nvSpPr>
        <p:spPr>
          <a:xfrm>
            <a:off x="369935" y="1520825"/>
            <a:ext cx="5535682" cy="45790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800" b="1" smtClean="0"/>
            </a:lvl1pPr>
          </a:lstStyle>
          <a:p>
            <a:pPr marL="0" lvl="0" indent="0">
              <a:buNone/>
            </a:pPr>
            <a:r>
              <a:rPr lang="en-GB" dirty="0"/>
              <a:t>Click to edit Master text styles</a:t>
            </a:r>
          </a:p>
        </p:txBody>
      </p:sp>
      <p:sp>
        <p:nvSpPr>
          <p:cNvPr id="11" name="Content Placeholder 8"/>
          <p:cNvSpPr>
            <a:spLocks noGrp="1"/>
          </p:cNvSpPr>
          <p:nvPr>
            <p:ph sz="quarter" idx="23" hasCustomPrompt="1"/>
          </p:nvPr>
        </p:nvSpPr>
        <p:spPr>
          <a:xfrm>
            <a:off x="6284485" y="1978733"/>
            <a:ext cx="5535682" cy="1717425"/>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4" name="Text Placeholder 19"/>
          <p:cNvSpPr>
            <a:spLocks noGrp="1"/>
          </p:cNvSpPr>
          <p:nvPr>
            <p:ph type="body" sz="quarter" idx="24" hasCustomPrompt="1"/>
          </p:nvPr>
        </p:nvSpPr>
        <p:spPr>
          <a:xfrm>
            <a:off x="6284487" y="1520825"/>
            <a:ext cx="5535682" cy="45790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800" b="1" smtClean="0"/>
            </a:lvl1pPr>
          </a:lstStyle>
          <a:p>
            <a:pPr marL="0" lvl="0" indent="0">
              <a:buNone/>
            </a:pPr>
            <a:r>
              <a:rPr lang="en-GB" dirty="0"/>
              <a:t>Click to edit Master text styles </a:t>
            </a:r>
          </a:p>
        </p:txBody>
      </p:sp>
      <p:sp>
        <p:nvSpPr>
          <p:cNvPr id="34" name="Content Placeholder 8"/>
          <p:cNvSpPr>
            <a:spLocks noGrp="1"/>
          </p:cNvSpPr>
          <p:nvPr>
            <p:ph sz="quarter" idx="25" hasCustomPrompt="1"/>
          </p:nvPr>
        </p:nvSpPr>
        <p:spPr>
          <a:xfrm>
            <a:off x="369933" y="4371114"/>
            <a:ext cx="5535682" cy="1717425"/>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35" name="Text Placeholder 19"/>
          <p:cNvSpPr>
            <a:spLocks noGrp="1"/>
          </p:cNvSpPr>
          <p:nvPr>
            <p:ph type="body" sz="quarter" idx="26" hasCustomPrompt="1"/>
          </p:nvPr>
        </p:nvSpPr>
        <p:spPr>
          <a:xfrm>
            <a:off x="369935" y="3913188"/>
            <a:ext cx="5535682" cy="45790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800" b="1" smtClean="0"/>
            </a:lvl1pPr>
          </a:lstStyle>
          <a:p>
            <a:pPr marL="0" lvl="0" indent="0">
              <a:buNone/>
            </a:pPr>
            <a:r>
              <a:rPr lang="en-GB" dirty="0"/>
              <a:t>Click to edit Master text styles</a:t>
            </a:r>
          </a:p>
        </p:txBody>
      </p:sp>
      <p:sp>
        <p:nvSpPr>
          <p:cNvPr id="36" name="Content Placeholder 8"/>
          <p:cNvSpPr>
            <a:spLocks noGrp="1"/>
          </p:cNvSpPr>
          <p:nvPr>
            <p:ph sz="quarter" idx="27" hasCustomPrompt="1"/>
          </p:nvPr>
        </p:nvSpPr>
        <p:spPr>
          <a:xfrm>
            <a:off x="6284485" y="4371114"/>
            <a:ext cx="5535682" cy="1717425"/>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37" name="Text Placeholder 19"/>
          <p:cNvSpPr>
            <a:spLocks noGrp="1"/>
          </p:cNvSpPr>
          <p:nvPr>
            <p:ph type="body" sz="quarter" idx="28" hasCustomPrompt="1"/>
          </p:nvPr>
        </p:nvSpPr>
        <p:spPr>
          <a:xfrm>
            <a:off x="6284487" y="3913188"/>
            <a:ext cx="5535682" cy="45790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800" b="1" smtClean="0"/>
            </a:lvl1pPr>
          </a:lstStyle>
          <a:p>
            <a:pPr marL="0" lvl="0" indent="0">
              <a:buNone/>
            </a:pPr>
            <a:r>
              <a:rPr lang="en-GB" dirty="0"/>
              <a:t>Click to edit Master text styles </a:t>
            </a:r>
          </a:p>
        </p:txBody>
      </p:sp>
    </p:spTree>
    <p:extLst>
      <p:ext uri="{BB962C8B-B14F-4D97-AF65-F5344CB8AC3E}">
        <p14:creationId xmlns:p14="http://schemas.microsoft.com/office/powerpoint/2010/main" val="41991571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eader and two content assymetric">
    <p:spTree>
      <p:nvGrpSpPr>
        <p:cNvPr id="1" name=""/>
        <p:cNvGrpSpPr/>
        <p:nvPr/>
      </p:nvGrpSpPr>
      <p:grpSpPr>
        <a:xfrm>
          <a:off x="0" y="0"/>
          <a:ext cx="0" cy="0"/>
          <a:chOff x="0" y="0"/>
          <a:chExt cx="0" cy="0"/>
        </a:xfrm>
      </p:grpSpPr>
      <p:sp>
        <p:nvSpPr>
          <p:cNvPr id="2" name="Title 1"/>
          <p:cNvSpPr>
            <a:spLocks noGrp="1"/>
          </p:cNvSpPr>
          <p:nvPr>
            <p:ph type="title"/>
          </p:nvPr>
        </p:nvSpPr>
        <p:spPr>
          <a:xfrm>
            <a:off x="369948" y="1"/>
            <a:ext cx="10305802" cy="1139100"/>
          </a:xfrm>
        </p:spPr>
        <p:txBody>
          <a:bodyPr/>
          <a:lstStyle>
            <a:lvl1pPr>
              <a:defRPr sz="40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9A60E8BE-0043-41D0-9F68-2766BB137AC1}"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16" name="Content Placeholder 8"/>
          <p:cNvSpPr>
            <a:spLocks noGrp="1"/>
          </p:cNvSpPr>
          <p:nvPr>
            <p:ph sz="quarter" idx="19" hasCustomPrompt="1"/>
          </p:nvPr>
        </p:nvSpPr>
        <p:spPr>
          <a:xfrm>
            <a:off x="7622581" y="2284050"/>
            <a:ext cx="4197896"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7" name="Text Placeholder 19"/>
          <p:cNvSpPr>
            <a:spLocks noGrp="1"/>
          </p:cNvSpPr>
          <p:nvPr>
            <p:ph type="body" sz="quarter" idx="20" hasCustomPrompt="1"/>
          </p:nvPr>
        </p:nvSpPr>
        <p:spPr>
          <a:xfrm>
            <a:off x="7622583" y="1520827"/>
            <a:ext cx="4197896"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
        <p:nvSpPr>
          <p:cNvPr id="12" name="Content Placeholder 8"/>
          <p:cNvSpPr>
            <a:spLocks noGrp="1"/>
          </p:cNvSpPr>
          <p:nvPr>
            <p:ph sz="quarter" idx="21" hasCustomPrompt="1"/>
          </p:nvPr>
        </p:nvSpPr>
        <p:spPr>
          <a:xfrm>
            <a:off x="3042044" y="2284050"/>
            <a:ext cx="4197896"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3" name="Text Placeholder 19"/>
          <p:cNvSpPr>
            <a:spLocks noGrp="1"/>
          </p:cNvSpPr>
          <p:nvPr>
            <p:ph type="body" sz="quarter" idx="22" hasCustomPrompt="1"/>
          </p:nvPr>
        </p:nvSpPr>
        <p:spPr>
          <a:xfrm>
            <a:off x="3042046" y="1520827"/>
            <a:ext cx="4197896"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Tree>
    <p:extLst>
      <p:ext uri="{BB962C8B-B14F-4D97-AF65-F5344CB8AC3E}">
        <p14:creationId xmlns:p14="http://schemas.microsoft.com/office/powerpoint/2010/main" val="32463106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eader and three content regular">
    <p:spTree>
      <p:nvGrpSpPr>
        <p:cNvPr id="1" name=""/>
        <p:cNvGrpSpPr/>
        <p:nvPr/>
      </p:nvGrpSpPr>
      <p:grpSpPr>
        <a:xfrm>
          <a:off x="0" y="0"/>
          <a:ext cx="0" cy="0"/>
          <a:chOff x="0" y="0"/>
          <a:chExt cx="0" cy="0"/>
        </a:xfrm>
      </p:grpSpPr>
      <p:sp>
        <p:nvSpPr>
          <p:cNvPr id="2" name="Title 1"/>
          <p:cNvSpPr>
            <a:spLocks noGrp="1"/>
          </p:cNvSpPr>
          <p:nvPr>
            <p:ph type="title"/>
          </p:nvPr>
        </p:nvSpPr>
        <p:spPr>
          <a:xfrm>
            <a:off x="369948" y="1"/>
            <a:ext cx="10305802" cy="1139100"/>
          </a:xfrm>
        </p:spPr>
        <p:txBody>
          <a:bodyPr/>
          <a:lstStyle>
            <a:lvl1pPr>
              <a:defRPr sz="40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926618AF-4C19-4B08-A10C-87782318BB03}"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11" name="Content Placeholder 8"/>
          <p:cNvSpPr>
            <a:spLocks noGrp="1"/>
          </p:cNvSpPr>
          <p:nvPr>
            <p:ph sz="quarter" idx="14" hasCustomPrompt="1"/>
          </p:nvPr>
        </p:nvSpPr>
        <p:spPr>
          <a:xfrm>
            <a:off x="369945" y="2284050"/>
            <a:ext cx="3626717"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20" name="Text Placeholder 19"/>
          <p:cNvSpPr>
            <a:spLocks noGrp="1"/>
          </p:cNvSpPr>
          <p:nvPr>
            <p:ph type="body" sz="quarter" idx="18" hasCustomPrompt="1"/>
          </p:nvPr>
        </p:nvSpPr>
        <p:spPr>
          <a:xfrm>
            <a:off x="369947" y="1520827"/>
            <a:ext cx="3626717"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
        <p:nvSpPr>
          <p:cNvPr id="16" name="Content Placeholder 8"/>
          <p:cNvSpPr>
            <a:spLocks noGrp="1"/>
          </p:cNvSpPr>
          <p:nvPr>
            <p:ph sz="quarter" idx="19" hasCustomPrompt="1"/>
          </p:nvPr>
        </p:nvSpPr>
        <p:spPr>
          <a:xfrm>
            <a:off x="4283445" y="2284050"/>
            <a:ext cx="3626717"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7" name="Text Placeholder 19"/>
          <p:cNvSpPr>
            <a:spLocks noGrp="1"/>
          </p:cNvSpPr>
          <p:nvPr>
            <p:ph type="body" sz="quarter" idx="20" hasCustomPrompt="1"/>
          </p:nvPr>
        </p:nvSpPr>
        <p:spPr>
          <a:xfrm>
            <a:off x="4283447" y="1520827"/>
            <a:ext cx="3626717"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
        <p:nvSpPr>
          <p:cNvPr id="18" name="Content Placeholder 8"/>
          <p:cNvSpPr>
            <a:spLocks noGrp="1"/>
          </p:cNvSpPr>
          <p:nvPr>
            <p:ph sz="quarter" idx="21" hasCustomPrompt="1"/>
          </p:nvPr>
        </p:nvSpPr>
        <p:spPr>
          <a:xfrm>
            <a:off x="8183868" y="2284050"/>
            <a:ext cx="3626717"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9" name="Text Placeholder 19"/>
          <p:cNvSpPr>
            <a:spLocks noGrp="1"/>
          </p:cNvSpPr>
          <p:nvPr>
            <p:ph type="body" sz="quarter" idx="22" hasCustomPrompt="1"/>
          </p:nvPr>
        </p:nvSpPr>
        <p:spPr>
          <a:xfrm>
            <a:off x="8183870" y="1520827"/>
            <a:ext cx="3626717"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Tree>
    <p:extLst>
      <p:ext uri="{BB962C8B-B14F-4D97-AF65-F5344CB8AC3E}">
        <p14:creationId xmlns:p14="http://schemas.microsoft.com/office/powerpoint/2010/main" val="1213806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symmetric text blocks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0CB1F161-387E-4886-BE27-AE70ECD20988}"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lang="en-GB" smtClean="0">
                <a:solidFill>
                  <a:prstClr val="black"/>
                </a:solidFill>
              </a:rPr>
              <a:pPr algn="r"/>
              <a:t>‹#›</a:t>
            </a:fld>
            <a:endParaRPr lang="en-GB" dirty="0">
              <a:solidFill>
                <a:prstClr val="black"/>
              </a:solidFill>
            </a:endParaRPr>
          </a:p>
        </p:txBody>
      </p:sp>
      <p:sp>
        <p:nvSpPr>
          <p:cNvPr id="9" name="Text Placeholder 8"/>
          <p:cNvSpPr>
            <a:spLocks noGrp="1"/>
          </p:cNvSpPr>
          <p:nvPr>
            <p:ph type="body" sz="quarter" idx="13"/>
          </p:nvPr>
        </p:nvSpPr>
        <p:spPr>
          <a:xfrm>
            <a:off x="369936" y="1520825"/>
            <a:ext cx="5535214" cy="4572000"/>
          </a:xfrm>
        </p:spPr>
        <p:txBody>
          <a:bodyPr/>
          <a:lstStyle>
            <a:lvl1pPr>
              <a:defRPr sz="2400"/>
            </a:lvl1pPr>
            <a:lvl2pPr>
              <a:defRPr sz="2400"/>
            </a:lvl2pPr>
            <a:lvl3pPr>
              <a:defRPr sz="2400"/>
            </a:lvl3pPr>
            <a:lvl4pPr>
              <a:defRPr sz="2400"/>
            </a:lvl4pPr>
            <a:lvl5pPr>
              <a:defRPr sz="2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8"/>
          <p:cNvSpPr>
            <a:spLocks noGrp="1"/>
          </p:cNvSpPr>
          <p:nvPr>
            <p:ph type="body" sz="quarter" idx="14"/>
          </p:nvPr>
        </p:nvSpPr>
        <p:spPr>
          <a:xfrm>
            <a:off x="6248682" y="1520825"/>
            <a:ext cx="5571797" cy="4572000"/>
          </a:xfrm>
        </p:spPr>
        <p:txBody>
          <a:bodyPr/>
          <a:lstStyle>
            <a:lvl1pPr>
              <a:defRPr sz="2400"/>
            </a:lvl1pPr>
            <a:lvl2pPr>
              <a:defRPr sz="2400"/>
            </a:lvl2pPr>
            <a:lvl3pPr>
              <a:defRPr sz="2400"/>
            </a:lvl3pPr>
            <a:lvl4pPr>
              <a:defRPr sz="2400"/>
            </a:lvl4pPr>
            <a:lvl5pPr>
              <a:defRPr sz="2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3839455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eader and six content regular">
    <p:spTree>
      <p:nvGrpSpPr>
        <p:cNvPr id="1" name=""/>
        <p:cNvGrpSpPr/>
        <p:nvPr/>
      </p:nvGrpSpPr>
      <p:grpSpPr>
        <a:xfrm>
          <a:off x="0" y="0"/>
          <a:ext cx="0" cy="0"/>
          <a:chOff x="0" y="0"/>
          <a:chExt cx="0" cy="0"/>
        </a:xfrm>
      </p:grpSpPr>
      <p:sp>
        <p:nvSpPr>
          <p:cNvPr id="2" name="Title 1"/>
          <p:cNvSpPr>
            <a:spLocks noGrp="1"/>
          </p:cNvSpPr>
          <p:nvPr>
            <p:ph type="title"/>
          </p:nvPr>
        </p:nvSpPr>
        <p:spPr>
          <a:xfrm>
            <a:off x="369948" y="1"/>
            <a:ext cx="10305802" cy="1139100"/>
          </a:xfrm>
        </p:spPr>
        <p:txBody>
          <a:bodyPr/>
          <a:lstStyle>
            <a:lvl1pPr>
              <a:defRPr sz="40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88CB26F2-2E2D-4F6B-A8A0-23EEC888499A}"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11" name="Content Placeholder 8"/>
          <p:cNvSpPr>
            <a:spLocks noGrp="1"/>
          </p:cNvSpPr>
          <p:nvPr>
            <p:ph sz="quarter" idx="14" hasCustomPrompt="1"/>
          </p:nvPr>
        </p:nvSpPr>
        <p:spPr>
          <a:xfrm>
            <a:off x="369947" y="2131410"/>
            <a:ext cx="3626717" cy="156505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20" name="Text Placeholder 19"/>
          <p:cNvSpPr>
            <a:spLocks noGrp="1"/>
          </p:cNvSpPr>
          <p:nvPr>
            <p:ph type="body" sz="quarter" idx="18" hasCustomPrompt="1"/>
          </p:nvPr>
        </p:nvSpPr>
        <p:spPr>
          <a:xfrm>
            <a:off x="369947" y="1520825"/>
            <a:ext cx="3626717"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16" name="Content Placeholder 8"/>
          <p:cNvSpPr>
            <a:spLocks noGrp="1"/>
          </p:cNvSpPr>
          <p:nvPr>
            <p:ph sz="quarter" idx="19" hasCustomPrompt="1"/>
          </p:nvPr>
        </p:nvSpPr>
        <p:spPr>
          <a:xfrm>
            <a:off x="4283447" y="2131410"/>
            <a:ext cx="3626717" cy="156505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7" name="Text Placeholder 19"/>
          <p:cNvSpPr>
            <a:spLocks noGrp="1"/>
          </p:cNvSpPr>
          <p:nvPr>
            <p:ph type="body" sz="quarter" idx="20" hasCustomPrompt="1"/>
          </p:nvPr>
        </p:nvSpPr>
        <p:spPr>
          <a:xfrm>
            <a:off x="4283447" y="1520825"/>
            <a:ext cx="3626717"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18" name="Content Placeholder 8"/>
          <p:cNvSpPr>
            <a:spLocks noGrp="1"/>
          </p:cNvSpPr>
          <p:nvPr>
            <p:ph sz="quarter" idx="21" hasCustomPrompt="1"/>
          </p:nvPr>
        </p:nvSpPr>
        <p:spPr>
          <a:xfrm>
            <a:off x="8183870" y="2131410"/>
            <a:ext cx="3626717" cy="156505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9" name="Text Placeholder 19"/>
          <p:cNvSpPr>
            <a:spLocks noGrp="1"/>
          </p:cNvSpPr>
          <p:nvPr>
            <p:ph type="body" sz="quarter" idx="22" hasCustomPrompt="1"/>
          </p:nvPr>
        </p:nvSpPr>
        <p:spPr>
          <a:xfrm>
            <a:off x="8183870" y="1520825"/>
            <a:ext cx="3626717"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12" name="Content Placeholder 8"/>
          <p:cNvSpPr>
            <a:spLocks noGrp="1"/>
          </p:cNvSpPr>
          <p:nvPr>
            <p:ph sz="quarter" idx="23" hasCustomPrompt="1"/>
          </p:nvPr>
        </p:nvSpPr>
        <p:spPr>
          <a:xfrm>
            <a:off x="369947" y="4535730"/>
            <a:ext cx="3626717" cy="156505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3" name="Text Placeholder 19"/>
          <p:cNvSpPr>
            <a:spLocks noGrp="1"/>
          </p:cNvSpPr>
          <p:nvPr>
            <p:ph type="body" sz="quarter" idx="24" hasCustomPrompt="1"/>
          </p:nvPr>
        </p:nvSpPr>
        <p:spPr>
          <a:xfrm>
            <a:off x="369947" y="3925145"/>
            <a:ext cx="3626717"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14" name="Content Placeholder 8"/>
          <p:cNvSpPr>
            <a:spLocks noGrp="1"/>
          </p:cNvSpPr>
          <p:nvPr>
            <p:ph sz="quarter" idx="25" hasCustomPrompt="1"/>
          </p:nvPr>
        </p:nvSpPr>
        <p:spPr>
          <a:xfrm>
            <a:off x="4283447" y="4535730"/>
            <a:ext cx="3626717" cy="156505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15" name="Text Placeholder 19"/>
          <p:cNvSpPr>
            <a:spLocks noGrp="1"/>
          </p:cNvSpPr>
          <p:nvPr>
            <p:ph type="body" sz="quarter" idx="26" hasCustomPrompt="1"/>
          </p:nvPr>
        </p:nvSpPr>
        <p:spPr>
          <a:xfrm>
            <a:off x="4283447" y="3925145"/>
            <a:ext cx="3626717"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21" name="Content Placeholder 8"/>
          <p:cNvSpPr>
            <a:spLocks noGrp="1"/>
          </p:cNvSpPr>
          <p:nvPr>
            <p:ph sz="quarter" idx="27" hasCustomPrompt="1"/>
          </p:nvPr>
        </p:nvSpPr>
        <p:spPr>
          <a:xfrm>
            <a:off x="8183870" y="4535730"/>
            <a:ext cx="3626717" cy="156505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22" name="Text Placeholder 19"/>
          <p:cNvSpPr>
            <a:spLocks noGrp="1"/>
          </p:cNvSpPr>
          <p:nvPr>
            <p:ph type="body" sz="quarter" idx="28" hasCustomPrompt="1"/>
          </p:nvPr>
        </p:nvSpPr>
        <p:spPr>
          <a:xfrm>
            <a:off x="8183870" y="3925145"/>
            <a:ext cx="3626717"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Tree>
    <p:extLst>
      <p:ext uri="{BB962C8B-B14F-4D97-AF65-F5344CB8AC3E}">
        <p14:creationId xmlns:p14="http://schemas.microsoft.com/office/powerpoint/2010/main" val="41955732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eader and four content assymetric">
    <p:spTree>
      <p:nvGrpSpPr>
        <p:cNvPr id="1" name=""/>
        <p:cNvGrpSpPr/>
        <p:nvPr/>
      </p:nvGrpSpPr>
      <p:grpSpPr>
        <a:xfrm>
          <a:off x="0" y="0"/>
          <a:ext cx="0" cy="0"/>
          <a:chOff x="0" y="0"/>
          <a:chExt cx="0" cy="0"/>
        </a:xfrm>
      </p:grpSpPr>
      <p:sp>
        <p:nvSpPr>
          <p:cNvPr id="2" name="Title 1"/>
          <p:cNvSpPr>
            <a:spLocks noGrp="1"/>
          </p:cNvSpPr>
          <p:nvPr>
            <p:ph type="title"/>
          </p:nvPr>
        </p:nvSpPr>
        <p:spPr>
          <a:xfrm>
            <a:off x="369948" y="1"/>
            <a:ext cx="10305802" cy="1139100"/>
          </a:xfrm>
        </p:spPr>
        <p:txBody>
          <a:bodyPr/>
          <a:lstStyle>
            <a:lvl1pPr>
              <a:defRPr sz="40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F0BAEF59-9ECC-4A21-9264-C4980C651C38}"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11" name="Content Placeholder 8"/>
          <p:cNvSpPr>
            <a:spLocks noGrp="1"/>
          </p:cNvSpPr>
          <p:nvPr>
            <p:ph sz="quarter" idx="14" hasCustomPrompt="1"/>
          </p:nvPr>
        </p:nvSpPr>
        <p:spPr>
          <a:xfrm>
            <a:off x="1514670" y="2284050"/>
            <a:ext cx="2289898"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20" name="Text Placeholder 19"/>
          <p:cNvSpPr>
            <a:spLocks noGrp="1"/>
          </p:cNvSpPr>
          <p:nvPr>
            <p:ph type="body" sz="quarter" idx="18" hasCustomPrompt="1"/>
          </p:nvPr>
        </p:nvSpPr>
        <p:spPr>
          <a:xfrm>
            <a:off x="1514672" y="1520827"/>
            <a:ext cx="2289898"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dirty="0" smtClean="0"/>
            </a:lvl1pPr>
          </a:lstStyle>
          <a:p>
            <a:pPr marL="0" lvl="0" indent="0">
              <a:buNone/>
            </a:pPr>
            <a:r>
              <a:rPr lang="en-GB" dirty="0"/>
              <a:t>Click to edit Master text styles</a:t>
            </a:r>
          </a:p>
        </p:txBody>
      </p:sp>
      <p:sp>
        <p:nvSpPr>
          <p:cNvPr id="48" name="Content Placeholder 8"/>
          <p:cNvSpPr>
            <a:spLocks noGrp="1"/>
          </p:cNvSpPr>
          <p:nvPr>
            <p:ph sz="quarter" idx="19" hasCustomPrompt="1"/>
          </p:nvPr>
        </p:nvSpPr>
        <p:spPr>
          <a:xfrm>
            <a:off x="4185125" y="2284050"/>
            <a:ext cx="2289898"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49" name="Text Placeholder 19"/>
          <p:cNvSpPr>
            <a:spLocks noGrp="1"/>
          </p:cNvSpPr>
          <p:nvPr>
            <p:ph type="body" sz="quarter" idx="20" hasCustomPrompt="1"/>
          </p:nvPr>
        </p:nvSpPr>
        <p:spPr>
          <a:xfrm>
            <a:off x="4185127" y="1520827"/>
            <a:ext cx="2289898"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dirty="0" smtClean="0"/>
            </a:lvl1pPr>
          </a:lstStyle>
          <a:p>
            <a:pPr marL="0" lvl="0" indent="0">
              <a:buNone/>
            </a:pPr>
            <a:r>
              <a:rPr lang="en-GB" dirty="0"/>
              <a:t>Click to edit Master text styles</a:t>
            </a:r>
          </a:p>
        </p:txBody>
      </p:sp>
      <p:sp>
        <p:nvSpPr>
          <p:cNvPr id="51" name="Content Placeholder 8"/>
          <p:cNvSpPr>
            <a:spLocks noGrp="1"/>
          </p:cNvSpPr>
          <p:nvPr>
            <p:ph sz="quarter" idx="21" hasCustomPrompt="1"/>
          </p:nvPr>
        </p:nvSpPr>
        <p:spPr>
          <a:xfrm>
            <a:off x="6860122" y="2284050"/>
            <a:ext cx="2289898"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52" name="Text Placeholder 19"/>
          <p:cNvSpPr>
            <a:spLocks noGrp="1"/>
          </p:cNvSpPr>
          <p:nvPr>
            <p:ph type="body" sz="quarter" idx="22" hasCustomPrompt="1"/>
          </p:nvPr>
        </p:nvSpPr>
        <p:spPr>
          <a:xfrm>
            <a:off x="6860124" y="1520827"/>
            <a:ext cx="2289898"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dirty="0" smtClean="0"/>
            </a:lvl1pPr>
          </a:lstStyle>
          <a:p>
            <a:pPr marL="0" lvl="0" indent="0">
              <a:buNone/>
            </a:pPr>
            <a:r>
              <a:rPr lang="en-GB" dirty="0"/>
              <a:t>Click to edit Master text styles</a:t>
            </a:r>
          </a:p>
        </p:txBody>
      </p:sp>
      <p:sp>
        <p:nvSpPr>
          <p:cNvPr id="54" name="Content Placeholder 8"/>
          <p:cNvSpPr>
            <a:spLocks noGrp="1"/>
          </p:cNvSpPr>
          <p:nvPr>
            <p:ph sz="quarter" idx="23" hasCustomPrompt="1"/>
          </p:nvPr>
        </p:nvSpPr>
        <p:spPr>
          <a:xfrm>
            <a:off x="9530577" y="2284050"/>
            <a:ext cx="2289898" cy="3808776"/>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55" name="Text Placeholder 19"/>
          <p:cNvSpPr>
            <a:spLocks noGrp="1"/>
          </p:cNvSpPr>
          <p:nvPr>
            <p:ph type="body" sz="quarter" idx="24" hasCustomPrompt="1"/>
          </p:nvPr>
        </p:nvSpPr>
        <p:spPr>
          <a:xfrm>
            <a:off x="9530579" y="1520827"/>
            <a:ext cx="2289898"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dirty="0" smtClean="0"/>
            </a:lvl1pPr>
          </a:lstStyle>
          <a:p>
            <a:pPr marL="0" lvl="0" indent="0">
              <a:buNone/>
            </a:pPr>
            <a:r>
              <a:rPr lang="en-GB" dirty="0"/>
              <a:t>Click to edit Master text styles</a:t>
            </a:r>
          </a:p>
        </p:txBody>
      </p:sp>
    </p:spTree>
    <p:extLst>
      <p:ext uri="{BB962C8B-B14F-4D97-AF65-F5344CB8AC3E}">
        <p14:creationId xmlns:p14="http://schemas.microsoft.com/office/powerpoint/2010/main" val="27316092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eader and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369948" y="1"/>
            <a:ext cx="10305802" cy="1139100"/>
          </a:xfrm>
        </p:spPr>
        <p:txBody>
          <a:bodyPr/>
          <a:lstStyle>
            <a:lvl1pPr>
              <a:defRPr sz="40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88120643-38F3-452B-B657-B5F576D0BB01}"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11" name="Content Placeholder 8"/>
          <p:cNvSpPr>
            <a:spLocks noGrp="1"/>
          </p:cNvSpPr>
          <p:nvPr>
            <p:ph sz="quarter" idx="14" hasCustomPrompt="1"/>
          </p:nvPr>
        </p:nvSpPr>
        <p:spPr>
          <a:xfrm>
            <a:off x="369947" y="2284049"/>
            <a:ext cx="2443445" cy="381671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20" name="Text Placeholder 19"/>
          <p:cNvSpPr>
            <a:spLocks noGrp="1"/>
          </p:cNvSpPr>
          <p:nvPr>
            <p:ph type="body" sz="quarter" idx="18" hasCustomPrompt="1"/>
          </p:nvPr>
        </p:nvSpPr>
        <p:spPr>
          <a:xfrm>
            <a:off x="369950" y="1520827"/>
            <a:ext cx="2443443"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
        <p:nvSpPr>
          <p:cNvPr id="31" name="Content Placeholder 8"/>
          <p:cNvSpPr>
            <a:spLocks noGrp="1"/>
          </p:cNvSpPr>
          <p:nvPr>
            <p:ph sz="quarter" idx="19" hasCustomPrompt="1"/>
          </p:nvPr>
        </p:nvSpPr>
        <p:spPr>
          <a:xfrm>
            <a:off x="3231787" y="2284049"/>
            <a:ext cx="2672111" cy="381671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32" name="Text Placeholder 19"/>
          <p:cNvSpPr>
            <a:spLocks noGrp="1"/>
          </p:cNvSpPr>
          <p:nvPr>
            <p:ph type="body" sz="quarter" idx="20" hasCustomPrompt="1"/>
          </p:nvPr>
        </p:nvSpPr>
        <p:spPr>
          <a:xfrm>
            <a:off x="3231790" y="1520827"/>
            <a:ext cx="2672109"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
        <p:nvSpPr>
          <p:cNvPr id="33" name="Content Placeholder 8"/>
          <p:cNvSpPr>
            <a:spLocks noGrp="1"/>
          </p:cNvSpPr>
          <p:nvPr>
            <p:ph sz="quarter" idx="21" hasCustomPrompt="1"/>
          </p:nvPr>
        </p:nvSpPr>
        <p:spPr>
          <a:xfrm>
            <a:off x="6286646" y="2284049"/>
            <a:ext cx="2672111" cy="381671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34" name="Text Placeholder 19"/>
          <p:cNvSpPr>
            <a:spLocks noGrp="1"/>
          </p:cNvSpPr>
          <p:nvPr>
            <p:ph type="body" sz="quarter" idx="22" hasCustomPrompt="1"/>
          </p:nvPr>
        </p:nvSpPr>
        <p:spPr>
          <a:xfrm>
            <a:off x="6286649" y="1520827"/>
            <a:ext cx="2672109"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
        <p:nvSpPr>
          <p:cNvPr id="35" name="Content Placeholder 8"/>
          <p:cNvSpPr>
            <a:spLocks noGrp="1"/>
          </p:cNvSpPr>
          <p:nvPr>
            <p:ph sz="quarter" idx="23" hasCustomPrompt="1"/>
          </p:nvPr>
        </p:nvSpPr>
        <p:spPr>
          <a:xfrm>
            <a:off x="9340447" y="2284049"/>
            <a:ext cx="2480030" cy="3816713"/>
          </a:xfrm>
        </p:spPr>
        <p:txBody>
          <a:bodyPr/>
          <a:lstStyle>
            <a:lvl1pPr marL="0" indent="0">
              <a:buNone/>
              <a:defRPr sz="2000"/>
            </a:lvl1pPr>
            <a:lvl2pPr>
              <a:defRPr sz="2000"/>
            </a:lvl2pPr>
            <a:lvl3pPr>
              <a:defRPr sz="2000"/>
            </a:lvl3pPr>
            <a:lvl4pPr>
              <a:defRPr sz="2000"/>
            </a:lvl4pPr>
            <a:lvl5pPr>
              <a:defRPr sz="2000"/>
            </a:lvl5pPr>
          </a:lstStyle>
          <a:p>
            <a:pPr lvl="0"/>
            <a:r>
              <a:rPr lang="en-GB" dirty="0"/>
              <a:t> </a:t>
            </a:r>
          </a:p>
        </p:txBody>
      </p:sp>
      <p:sp>
        <p:nvSpPr>
          <p:cNvPr id="36" name="Text Placeholder 19"/>
          <p:cNvSpPr>
            <a:spLocks noGrp="1"/>
          </p:cNvSpPr>
          <p:nvPr>
            <p:ph type="body" sz="quarter" idx="24" hasCustomPrompt="1"/>
          </p:nvPr>
        </p:nvSpPr>
        <p:spPr>
          <a:xfrm>
            <a:off x="9340447" y="1520827"/>
            <a:ext cx="2480030" cy="763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2000" b="1" smtClean="0"/>
            </a:lvl1pPr>
          </a:lstStyle>
          <a:p>
            <a:pPr marL="0" lvl="0" indent="0">
              <a:buNone/>
            </a:pPr>
            <a:r>
              <a:rPr lang="en-GB" dirty="0"/>
              <a:t>Click to edit Master text styles</a:t>
            </a:r>
          </a:p>
        </p:txBody>
      </p:sp>
    </p:spTree>
    <p:extLst>
      <p:ext uri="{BB962C8B-B14F-4D97-AF65-F5344CB8AC3E}">
        <p14:creationId xmlns:p14="http://schemas.microsoft.com/office/powerpoint/2010/main" val="13852001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eader and e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69948" y="1"/>
            <a:ext cx="10305802" cy="1139100"/>
          </a:xfrm>
        </p:spPr>
        <p:txBody>
          <a:bodyPr/>
          <a:lstStyle>
            <a:lvl1pPr>
              <a:defRPr sz="4000"/>
            </a:lvl1p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57F24F15-5056-406C-8D2D-2E85F41920E9}"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11" name="Content Placeholder 8"/>
          <p:cNvSpPr>
            <a:spLocks noGrp="1"/>
          </p:cNvSpPr>
          <p:nvPr>
            <p:ph sz="quarter" idx="14" hasCustomPrompt="1"/>
          </p:nvPr>
        </p:nvSpPr>
        <p:spPr>
          <a:xfrm>
            <a:off x="369947" y="2131391"/>
            <a:ext cx="2443445"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20" name="Text Placeholder 19"/>
          <p:cNvSpPr>
            <a:spLocks noGrp="1"/>
          </p:cNvSpPr>
          <p:nvPr>
            <p:ph type="body" sz="quarter" idx="18" hasCustomPrompt="1"/>
          </p:nvPr>
        </p:nvSpPr>
        <p:spPr>
          <a:xfrm>
            <a:off x="369950" y="1520825"/>
            <a:ext cx="2443443"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31" name="Content Placeholder 8"/>
          <p:cNvSpPr>
            <a:spLocks noGrp="1"/>
          </p:cNvSpPr>
          <p:nvPr>
            <p:ph sz="quarter" idx="19" hasCustomPrompt="1"/>
          </p:nvPr>
        </p:nvSpPr>
        <p:spPr>
          <a:xfrm>
            <a:off x="3231787" y="2131391"/>
            <a:ext cx="2672111"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32" name="Text Placeholder 19"/>
          <p:cNvSpPr>
            <a:spLocks noGrp="1"/>
          </p:cNvSpPr>
          <p:nvPr>
            <p:ph type="body" sz="quarter" idx="20" hasCustomPrompt="1"/>
          </p:nvPr>
        </p:nvSpPr>
        <p:spPr>
          <a:xfrm>
            <a:off x="3231790" y="1520825"/>
            <a:ext cx="2672109"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33" name="Content Placeholder 8"/>
          <p:cNvSpPr>
            <a:spLocks noGrp="1"/>
          </p:cNvSpPr>
          <p:nvPr>
            <p:ph sz="quarter" idx="21" hasCustomPrompt="1"/>
          </p:nvPr>
        </p:nvSpPr>
        <p:spPr>
          <a:xfrm>
            <a:off x="6286646" y="2131391"/>
            <a:ext cx="2672111"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34" name="Text Placeholder 19"/>
          <p:cNvSpPr>
            <a:spLocks noGrp="1"/>
          </p:cNvSpPr>
          <p:nvPr>
            <p:ph type="body" sz="quarter" idx="22" hasCustomPrompt="1"/>
          </p:nvPr>
        </p:nvSpPr>
        <p:spPr>
          <a:xfrm>
            <a:off x="6286649" y="1520825"/>
            <a:ext cx="2672109"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35" name="Content Placeholder 8"/>
          <p:cNvSpPr>
            <a:spLocks noGrp="1"/>
          </p:cNvSpPr>
          <p:nvPr>
            <p:ph sz="quarter" idx="23" hasCustomPrompt="1"/>
          </p:nvPr>
        </p:nvSpPr>
        <p:spPr>
          <a:xfrm>
            <a:off x="9340447" y="2131391"/>
            <a:ext cx="2480030"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36" name="Text Placeholder 19"/>
          <p:cNvSpPr>
            <a:spLocks noGrp="1"/>
          </p:cNvSpPr>
          <p:nvPr>
            <p:ph type="body" sz="quarter" idx="24" hasCustomPrompt="1"/>
          </p:nvPr>
        </p:nvSpPr>
        <p:spPr>
          <a:xfrm>
            <a:off x="9340447" y="1520825"/>
            <a:ext cx="2480030"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14" name="Content Placeholder 8"/>
          <p:cNvSpPr>
            <a:spLocks noGrp="1"/>
          </p:cNvSpPr>
          <p:nvPr>
            <p:ph sz="quarter" idx="25" hasCustomPrompt="1"/>
          </p:nvPr>
        </p:nvSpPr>
        <p:spPr>
          <a:xfrm>
            <a:off x="369947" y="4535785"/>
            <a:ext cx="2443445"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15" name="Text Placeholder 19"/>
          <p:cNvSpPr>
            <a:spLocks noGrp="1"/>
          </p:cNvSpPr>
          <p:nvPr>
            <p:ph type="body" sz="quarter" idx="26" hasCustomPrompt="1"/>
          </p:nvPr>
        </p:nvSpPr>
        <p:spPr>
          <a:xfrm>
            <a:off x="369950" y="3925219"/>
            <a:ext cx="2443443"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16" name="Content Placeholder 8"/>
          <p:cNvSpPr>
            <a:spLocks noGrp="1"/>
          </p:cNvSpPr>
          <p:nvPr>
            <p:ph sz="quarter" idx="27" hasCustomPrompt="1"/>
          </p:nvPr>
        </p:nvSpPr>
        <p:spPr>
          <a:xfrm>
            <a:off x="3231787" y="4535785"/>
            <a:ext cx="2672111"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17" name="Text Placeholder 19"/>
          <p:cNvSpPr>
            <a:spLocks noGrp="1"/>
          </p:cNvSpPr>
          <p:nvPr>
            <p:ph type="body" sz="quarter" idx="28" hasCustomPrompt="1"/>
          </p:nvPr>
        </p:nvSpPr>
        <p:spPr>
          <a:xfrm>
            <a:off x="3231790" y="3925219"/>
            <a:ext cx="2672109"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18" name="Content Placeholder 8"/>
          <p:cNvSpPr>
            <a:spLocks noGrp="1"/>
          </p:cNvSpPr>
          <p:nvPr>
            <p:ph sz="quarter" idx="29" hasCustomPrompt="1"/>
          </p:nvPr>
        </p:nvSpPr>
        <p:spPr>
          <a:xfrm>
            <a:off x="6286646" y="4535785"/>
            <a:ext cx="2672111"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19" name="Text Placeholder 19"/>
          <p:cNvSpPr>
            <a:spLocks noGrp="1"/>
          </p:cNvSpPr>
          <p:nvPr>
            <p:ph type="body" sz="quarter" idx="30" hasCustomPrompt="1"/>
          </p:nvPr>
        </p:nvSpPr>
        <p:spPr>
          <a:xfrm>
            <a:off x="6286649" y="3925219"/>
            <a:ext cx="2672109"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
        <p:nvSpPr>
          <p:cNvPr id="21" name="Content Placeholder 8"/>
          <p:cNvSpPr>
            <a:spLocks noGrp="1"/>
          </p:cNvSpPr>
          <p:nvPr>
            <p:ph sz="quarter" idx="31" hasCustomPrompt="1"/>
          </p:nvPr>
        </p:nvSpPr>
        <p:spPr>
          <a:xfrm>
            <a:off x="9340447" y="4535785"/>
            <a:ext cx="2480030" cy="1564978"/>
          </a:xfrm>
        </p:spPr>
        <p:txBody>
          <a:bodyPr/>
          <a:lstStyle>
            <a:lvl1pPr marL="0" indent="0">
              <a:buNone/>
              <a:defRPr sz="1600"/>
            </a:lvl1pPr>
            <a:lvl2pPr>
              <a:defRPr sz="2000"/>
            </a:lvl2pPr>
            <a:lvl3pPr>
              <a:defRPr sz="2000"/>
            </a:lvl3pPr>
            <a:lvl4pPr>
              <a:defRPr sz="2000"/>
            </a:lvl4pPr>
            <a:lvl5pPr>
              <a:defRPr sz="2000"/>
            </a:lvl5pPr>
          </a:lstStyle>
          <a:p>
            <a:pPr lvl="0"/>
            <a:r>
              <a:rPr lang="en-GB" dirty="0"/>
              <a:t> </a:t>
            </a:r>
          </a:p>
        </p:txBody>
      </p:sp>
      <p:sp>
        <p:nvSpPr>
          <p:cNvPr id="22" name="Text Placeholder 19"/>
          <p:cNvSpPr>
            <a:spLocks noGrp="1"/>
          </p:cNvSpPr>
          <p:nvPr>
            <p:ph type="body" sz="quarter" idx="32" hasCustomPrompt="1"/>
          </p:nvPr>
        </p:nvSpPr>
        <p:spPr>
          <a:xfrm>
            <a:off x="9340447" y="3925219"/>
            <a:ext cx="2480030" cy="6105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72000" numCol="1" anchor="t" anchorCtr="0" compatLnSpc="1">
            <a:prstTxWarp prst="textNoShape">
              <a:avLst/>
            </a:prstTxWarp>
          </a:bodyPr>
          <a:lstStyle>
            <a:lvl1pPr>
              <a:defRPr lang="en-US" sz="1600" b="1" smtClean="0"/>
            </a:lvl1pPr>
          </a:lstStyle>
          <a:p>
            <a:pPr marL="0" lvl="0" indent="0">
              <a:buNone/>
            </a:pPr>
            <a:r>
              <a:rPr lang="en-GB" dirty="0"/>
              <a:t>Click to edit Master text styles</a:t>
            </a:r>
          </a:p>
        </p:txBody>
      </p:sp>
    </p:spTree>
    <p:extLst>
      <p:ext uri="{BB962C8B-B14F-4D97-AF65-F5344CB8AC3E}">
        <p14:creationId xmlns:p14="http://schemas.microsoft.com/office/powerpoint/2010/main" val="24682547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eader, four content and text">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369935" y="1520829"/>
            <a:ext cx="2289898" cy="1908175"/>
          </a:xfrm>
        </p:spPr>
        <p:txBody>
          <a:bodyPr lIns="72000" tIns="72000"/>
          <a:lstStyle>
            <a:lvl1pPr marL="0" indent="0">
              <a:buNone/>
              <a:defRPr sz="1800"/>
            </a:lvl1pPr>
          </a:lstStyle>
          <a:p>
            <a:r>
              <a:rPr lang="en-GB" dirty="0"/>
              <a:t> </a:t>
            </a:r>
          </a:p>
        </p:txBody>
      </p:sp>
      <p:sp>
        <p:nvSpPr>
          <p:cNvPr id="17" name="Picture Placeholder 15"/>
          <p:cNvSpPr>
            <a:spLocks noGrp="1"/>
          </p:cNvSpPr>
          <p:nvPr>
            <p:ph type="pic" sz="quarter" idx="14" hasCustomPrompt="1"/>
          </p:nvPr>
        </p:nvSpPr>
        <p:spPr>
          <a:xfrm>
            <a:off x="3042046" y="1520829"/>
            <a:ext cx="2289898" cy="19081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0" bIns="0" numCol="1" anchor="t" anchorCtr="0" compatLnSpc="1">
            <a:prstTxWarp prst="textNoShape">
              <a:avLst/>
            </a:prstTxWarp>
          </a:bodyPr>
          <a:lstStyle>
            <a:lvl1pPr marL="0" indent="0">
              <a:buNone/>
              <a:defRPr lang="en-GB" sz="1800" dirty="0"/>
            </a:lvl1pPr>
          </a:lstStyle>
          <a:p>
            <a:pPr marL="177800" lvl="0" indent="-177800"/>
            <a:r>
              <a:rPr lang="en-GB" dirty="0"/>
              <a:t> </a:t>
            </a:r>
          </a:p>
        </p:txBody>
      </p:sp>
      <p:sp>
        <p:nvSpPr>
          <p:cNvPr id="18" name="Picture Placeholder 15"/>
          <p:cNvSpPr>
            <a:spLocks noGrp="1"/>
          </p:cNvSpPr>
          <p:nvPr>
            <p:ph type="pic" sz="quarter" idx="15" hasCustomPrompt="1"/>
          </p:nvPr>
        </p:nvSpPr>
        <p:spPr>
          <a:xfrm>
            <a:off x="5714157" y="1520829"/>
            <a:ext cx="2289898" cy="19081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0" bIns="0" numCol="1" anchor="t" anchorCtr="0" compatLnSpc="1">
            <a:prstTxWarp prst="textNoShape">
              <a:avLst/>
            </a:prstTxWarp>
          </a:bodyPr>
          <a:lstStyle>
            <a:lvl1pPr marL="0" indent="0">
              <a:buNone/>
              <a:defRPr lang="en-GB" sz="1800"/>
            </a:lvl1pPr>
          </a:lstStyle>
          <a:p>
            <a:pPr marL="177800" lvl="0" indent="-177800"/>
            <a:r>
              <a:rPr lang="en-GB" dirty="0"/>
              <a:t> </a:t>
            </a:r>
          </a:p>
        </p:txBody>
      </p:sp>
      <p:sp>
        <p:nvSpPr>
          <p:cNvPr id="19" name="Picture Placeholder 15"/>
          <p:cNvSpPr>
            <a:spLocks noGrp="1"/>
          </p:cNvSpPr>
          <p:nvPr>
            <p:ph type="pic" sz="quarter" idx="16" hasCustomPrompt="1"/>
          </p:nvPr>
        </p:nvSpPr>
        <p:spPr>
          <a:xfrm>
            <a:off x="8385280" y="1520829"/>
            <a:ext cx="2289898" cy="19081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0" bIns="0" numCol="1" anchor="t" anchorCtr="0" compatLnSpc="1">
            <a:prstTxWarp prst="textNoShape">
              <a:avLst/>
            </a:prstTxWarp>
          </a:bodyPr>
          <a:lstStyle>
            <a:lvl1pPr marL="0" indent="0">
              <a:buNone/>
              <a:defRPr lang="en-GB" sz="1800"/>
            </a:lvl1pPr>
          </a:lstStyle>
          <a:p>
            <a:pPr marL="177800" lvl="0" indent="-177800"/>
            <a:r>
              <a:rPr lang="en-GB" dirty="0"/>
              <a:t> </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54906413-A445-42A7-B048-D3E0D1875CB0}"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22" name="Text Placeholder 21"/>
          <p:cNvSpPr>
            <a:spLocks noGrp="1"/>
          </p:cNvSpPr>
          <p:nvPr>
            <p:ph type="body" sz="quarter" idx="17" hasCustomPrompt="1"/>
          </p:nvPr>
        </p:nvSpPr>
        <p:spPr>
          <a:xfrm>
            <a:off x="369936" y="3429004"/>
            <a:ext cx="2291060" cy="2663825"/>
          </a:xfrm>
        </p:spPr>
        <p:txBody>
          <a:bodyPr tIns="72000"/>
          <a:lstStyle>
            <a:lvl1pPr marL="266700" indent="-177800">
              <a:defRPr sz="1800"/>
            </a:lvl1pPr>
            <a:lvl2pPr marL="533400" indent="-266700">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24" name="Text Placeholder 21"/>
          <p:cNvSpPr>
            <a:spLocks noGrp="1"/>
          </p:cNvSpPr>
          <p:nvPr>
            <p:ph type="body" sz="quarter" idx="18" hasCustomPrompt="1"/>
          </p:nvPr>
        </p:nvSpPr>
        <p:spPr>
          <a:xfrm>
            <a:off x="3042046" y="3429004"/>
            <a:ext cx="2291060" cy="2663825"/>
          </a:xfrm>
        </p:spPr>
        <p:txBody>
          <a:bodyPr tIns="72000"/>
          <a:lstStyle>
            <a:lvl1pPr marL="266700" indent="-177800">
              <a:defRPr sz="1800"/>
            </a:lvl1pPr>
            <a:lvl2pPr marL="533400" indent="-266700">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25" name="Text Placeholder 21"/>
          <p:cNvSpPr>
            <a:spLocks noGrp="1"/>
          </p:cNvSpPr>
          <p:nvPr>
            <p:ph type="body" sz="quarter" idx="19" hasCustomPrompt="1"/>
          </p:nvPr>
        </p:nvSpPr>
        <p:spPr>
          <a:xfrm>
            <a:off x="5710957" y="3429004"/>
            <a:ext cx="2291060" cy="2663825"/>
          </a:xfrm>
        </p:spPr>
        <p:txBody>
          <a:bodyPr tIns="72000"/>
          <a:lstStyle>
            <a:lvl1pPr marL="266700" indent="-177800">
              <a:defRPr sz="1800"/>
            </a:lvl1pPr>
            <a:lvl2pPr marL="533400" indent="-266700">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26" name="Text Placeholder 21"/>
          <p:cNvSpPr>
            <a:spLocks noGrp="1"/>
          </p:cNvSpPr>
          <p:nvPr>
            <p:ph type="body" sz="quarter" idx="20" hasCustomPrompt="1"/>
          </p:nvPr>
        </p:nvSpPr>
        <p:spPr>
          <a:xfrm>
            <a:off x="8373929" y="3429004"/>
            <a:ext cx="2291060" cy="2663825"/>
          </a:xfrm>
        </p:spPr>
        <p:txBody>
          <a:bodyPr tIns="72000"/>
          <a:lstStyle>
            <a:lvl1pPr marL="266700" indent="-177800">
              <a:defRPr sz="1800"/>
            </a:lvl1pPr>
            <a:lvl2pPr marL="533400" indent="-266700">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2" name="Title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13449904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No header, four content and text">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369935" y="376241"/>
            <a:ext cx="2289898" cy="2289175"/>
          </a:xfrm>
        </p:spPr>
        <p:txBody>
          <a:bodyPr lIns="72000" tIns="72000"/>
          <a:lstStyle>
            <a:lvl1pPr marL="0" indent="0">
              <a:buNone/>
              <a:defRPr sz="1800"/>
            </a:lvl1pPr>
          </a:lstStyle>
          <a:p>
            <a:r>
              <a:rPr lang="en-GB" dirty="0"/>
              <a:t> </a:t>
            </a:r>
          </a:p>
        </p:txBody>
      </p:sp>
      <p:sp>
        <p:nvSpPr>
          <p:cNvPr id="17" name="Picture Placeholder 15"/>
          <p:cNvSpPr>
            <a:spLocks noGrp="1"/>
          </p:cNvSpPr>
          <p:nvPr>
            <p:ph type="pic" sz="quarter" idx="14" hasCustomPrompt="1"/>
          </p:nvPr>
        </p:nvSpPr>
        <p:spPr>
          <a:xfrm>
            <a:off x="3042046" y="376241"/>
            <a:ext cx="2289898" cy="22891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0" bIns="0" numCol="1" anchor="t" anchorCtr="0" compatLnSpc="1">
            <a:prstTxWarp prst="textNoShape">
              <a:avLst/>
            </a:prstTxWarp>
          </a:bodyPr>
          <a:lstStyle>
            <a:lvl1pPr marL="0" indent="0">
              <a:buNone/>
              <a:defRPr lang="en-GB" sz="1800" dirty="0"/>
            </a:lvl1pPr>
          </a:lstStyle>
          <a:p>
            <a:pPr marL="177800" lvl="0" indent="-177800"/>
            <a:r>
              <a:rPr lang="en-GB" dirty="0"/>
              <a:t> </a:t>
            </a:r>
          </a:p>
        </p:txBody>
      </p:sp>
      <p:sp>
        <p:nvSpPr>
          <p:cNvPr id="18" name="Picture Placeholder 15"/>
          <p:cNvSpPr>
            <a:spLocks noGrp="1"/>
          </p:cNvSpPr>
          <p:nvPr>
            <p:ph type="pic" sz="quarter" idx="15" hasCustomPrompt="1"/>
          </p:nvPr>
        </p:nvSpPr>
        <p:spPr>
          <a:xfrm>
            <a:off x="5714157" y="376241"/>
            <a:ext cx="2289898" cy="22891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0" bIns="0" numCol="1" anchor="t" anchorCtr="0" compatLnSpc="1">
            <a:prstTxWarp prst="textNoShape">
              <a:avLst/>
            </a:prstTxWarp>
          </a:bodyPr>
          <a:lstStyle>
            <a:lvl1pPr marL="0" indent="0">
              <a:buNone/>
              <a:defRPr lang="en-GB" sz="1800"/>
            </a:lvl1pPr>
          </a:lstStyle>
          <a:p>
            <a:pPr marL="177800" lvl="0" indent="-177800"/>
            <a:r>
              <a:rPr lang="en-GB" dirty="0"/>
              <a:t> </a:t>
            </a:r>
          </a:p>
        </p:txBody>
      </p:sp>
      <p:sp>
        <p:nvSpPr>
          <p:cNvPr id="19" name="Picture Placeholder 15"/>
          <p:cNvSpPr>
            <a:spLocks noGrp="1"/>
          </p:cNvSpPr>
          <p:nvPr>
            <p:ph type="pic" sz="quarter" idx="16" hasCustomPrompt="1"/>
          </p:nvPr>
        </p:nvSpPr>
        <p:spPr>
          <a:xfrm>
            <a:off x="8385280" y="376241"/>
            <a:ext cx="2289898" cy="22891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0" bIns="0" numCol="1" anchor="t" anchorCtr="0" compatLnSpc="1">
            <a:prstTxWarp prst="textNoShape">
              <a:avLst/>
            </a:prstTxWarp>
          </a:bodyPr>
          <a:lstStyle>
            <a:lvl1pPr marL="0" indent="0">
              <a:buNone/>
              <a:defRPr lang="en-GB" sz="1800"/>
            </a:lvl1pPr>
          </a:lstStyle>
          <a:p>
            <a:pPr marL="177800" lvl="0" indent="-177800"/>
            <a:r>
              <a:rPr lang="en-GB" dirty="0"/>
              <a:t> </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650E0E88-C172-4F75-AFAF-925BDED27056}"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22" name="Text Placeholder 21"/>
          <p:cNvSpPr>
            <a:spLocks noGrp="1"/>
          </p:cNvSpPr>
          <p:nvPr>
            <p:ph type="body" sz="quarter" idx="17" hasCustomPrompt="1"/>
          </p:nvPr>
        </p:nvSpPr>
        <p:spPr>
          <a:xfrm>
            <a:off x="369936" y="2665413"/>
            <a:ext cx="2291060" cy="3427412"/>
          </a:xfrm>
        </p:spPr>
        <p:txBody>
          <a:bodyPr tIns="72000"/>
          <a:lstStyle>
            <a:lvl1pPr marL="266700" indent="-177800">
              <a:defRPr sz="1800"/>
            </a:lvl1pPr>
            <a:lvl2pPr marL="533400" indent="-266700">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24" name="Text Placeholder 21"/>
          <p:cNvSpPr>
            <a:spLocks noGrp="1"/>
          </p:cNvSpPr>
          <p:nvPr>
            <p:ph type="body" sz="quarter" idx="18" hasCustomPrompt="1"/>
          </p:nvPr>
        </p:nvSpPr>
        <p:spPr>
          <a:xfrm>
            <a:off x="3042046" y="2665413"/>
            <a:ext cx="2291060" cy="3427412"/>
          </a:xfrm>
        </p:spPr>
        <p:txBody>
          <a:bodyPr tIns="72000"/>
          <a:lstStyle>
            <a:lvl1pPr marL="266700" indent="-177800">
              <a:defRPr sz="1800"/>
            </a:lvl1pPr>
            <a:lvl2pPr marL="533400" indent="-266700">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25" name="Text Placeholder 21"/>
          <p:cNvSpPr>
            <a:spLocks noGrp="1"/>
          </p:cNvSpPr>
          <p:nvPr>
            <p:ph type="body" sz="quarter" idx="19" hasCustomPrompt="1"/>
          </p:nvPr>
        </p:nvSpPr>
        <p:spPr>
          <a:xfrm>
            <a:off x="5710957" y="2665413"/>
            <a:ext cx="2291060" cy="3427412"/>
          </a:xfrm>
        </p:spPr>
        <p:txBody>
          <a:bodyPr tIns="72000"/>
          <a:lstStyle>
            <a:lvl1pPr marL="266700" indent="-177800">
              <a:defRPr sz="1800"/>
            </a:lvl1pPr>
            <a:lvl2pPr marL="533400" indent="-266700">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26" name="Text Placeholder 21"/>
          <p:cNvSpPr>
            <a:spLocks noGrp="1"/>
          </p:cNvSpPr>
          <p:nvPr>
            <p:ph type="body" sz="quarter" idx="20" hasCustomPrompt="1"/>
          </p:nvPr>
        </p:nvSpPr>
        <p:spPr>
          <a:xfrm>
            <a:off x="8373929" y="2665413"/>
            <a:ext cx="2291060" cy="3427412"/>
          </a:xfrm>
        </p:spPr>
        <p:txBody>
          <a:bodyPr tIns="72000"/>
          <a:lstStyle>
            <a:lvl1pPr marL="266700" indent="-177800">
              <a:defRPr sz="1800"/>
            </a:lvl1pPr>
            <a:lvl2pPr marL="533400" indent="-266700">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3091760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eader, three content and text assymetr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D358345E-8A20-41AC-886C-80BBE9269664}"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11" name="Picture Placeholder 15"/>
          <p:cNvSpPr>
            <a:spLocks noGrp="1"/>
          </p:cNvSpPr>
          <p:nvPr>
            <p:ph type="pic" sz="quarter" idx="13" hasCustomPrompt="1"/>
          </p:nvPr>
        </p:nvSpPr>
        <p:spPr>
          <a:xfrm>
            <a:off x="8766523" y="1520826"/>
            <a:ext cx="3053963" cy="1925293"/>
          </a:xfrm>
        </p:spPr>
        <p:txBody>
          <a:bodyPr lIns="72000" tIns="72000"/>
          <a:lstStyle>
            <a:lvl1pPr marL="0" indent="0">
              <a:buNone/>
              <a:defRPr sz="1800"/>
            </a:lvl1pPr>
          </a:lstStyle>
          <a:p>
            <a:r>
              <a:rPr lang="en-GB" dirty="0"/>
              <a:t> </a:t>
            </a:r>
          </a:p>
        </p:txBody>
      </p:sp>
      <p:sp>
        <p:nvSpPr>
          <p:cNvPr id="15" name="Text Placeholder 21"/>
          <p:cNvSpPr>
            <a:spLocks noGrp="1"/>
          </p:cNvSpPr>
          <p:nvPr>
            <p:ph type="body" sz="quarter" idx="17" hasCustomPrompt="1"/>
          </p:nvPr>
        </p:nvSpPr>
        <p:spPr>
          <a:xfrm>
            <a:off x="8766716" y="3429001"/>
            <a:ext cx="3055512" cy="2663824"/>
          </a:xfrm>
        </p:spPr>
        <p:txBody>
          <a:bodyPr tIns="72000"/>
          <a:lstStyle>
            <a:lvl1pPr marL="266700" indent="-177800">
              <a:defRPr sz="1800"/>
            </a:lvl1pPr>
            <a:lvl2pPr marL="533400" indent="-266700">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36" name="Picture Placeholder 15"/>
          <p:cNvSpPr>
            <a:spLocks noGrp="1"/>
          </p:cNvSpPr>
          <p:nvPr>
            <p:ph type="pic" sz="quarter" idx="18" hasCustomPrompt="1"/>
          </p:nvPr>
        </p:nvSpPr>
        <p:spPr>
          <a:xfrm>
            <a:off x="5332345" y="1520826"/>
            <a:ext cx="3053963" cy="1925293"/>
          </a:xfrm>
        </p:spPr>
        <p:txBody>
          <a:bodyPr lIns="72000" tIns="72000"/>
          <a:lstStyle>
            <a:lvl1pPr marL="0" indent="0">
              <a:buNone/>
              <a:defRPr sz="1800"/>
            </a:lvl1pPr>
          </a:lstStyle>
          <a:p>
            <a:r>
              <a:rPr lang="en-GB" dirty="0"/>
              <a:t> </a:t>
            </a:r>
          </a:p>
        </p:txBody>
      </p:sp>
      <p:sp>
        <p:nvSpPr>
          <p:cNvPr id="37" name="Text Placeholder 21"/>
          <p:cNvSpPr>
            <a:spLocks noGrp="1"/>
          </p:cNvSpPr>
          <p:nvPr>
            <p:ph type="body" sz="quarter" idx="19" hasCustomPrompt="1"/>
          </p:nvPr>
        </p:nvSpPr>
        <p:spPr>
          <a:xfrm>
            <a:off x="5332538" y="3429001"/>
            <a:ext cx="3055512" cy="2663824"/>
          </a:xfrm>
        </p:spPr>
        <p:txBody>
          <a:bodyPr tIns="72000"/>
          <a:lstStyle>
            <a:lvl1pPr marL="266700" indent="-177800">
              <a:defRPr sz="1800"/>
            </a:lvl1pPr>
            <a:lvl2pPr marL="533400" indent="-266700">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39" name="Picture Placeholder 15"/>
          <p:cNvSpPr>
            <a:spLocks noGrp="1"/>
          </p:cNvSpPr>
          <p:nvPr>
            <p:ph type="pic" sz="quarter" idx="20" hasCustomPrompt="1"/>
          </p:nvPr>
        </p:nvSpPr>
        <p:spPr>
          <a:xfrm>
            <a:off x="1898167" y="1520826"/>
            <a:ext cx="3053963" cy="1925293"/>
          </a:xfrm>
        </p:spPr>
        <p:txBody>
          <a:bodyPr lIns="72000" tIns="72000"/>
          <a:lstStyle>
            <a:lvl1pPr marL="0" indent="0">
              <a:buNone/>
              <a:defRPr sz="1800"/>
            </a:lvl1pPr>
          </a:lstStyle>
          <a:p>
            <a:r>
              <a:rPr lang="en-GB" dirty="0"/>
              <a:t> </a:t>
            </a:r>
          </a:p>
        </p:txBody>
      </p:sp>
      <p:sp>
        <p:nvSpPr>
          <p:cNvPr id="40" name="Text Placeholder 21"/>
          <p:cNvSpPr>
            <a:spLocks noGrp="1"/>
          </p:cNvSpPr>
          <p:nvPr>
            <p:ph type="body" sz="quarter" idx="21" hasCustomPrompt="1"/>
          </p:nvPr>
        </p:nvSpPr>
        <p:spPr>
          <a:xfrm>
            <a:off x="1898360" y="3429001"/>
            <a:ext cx="3055512" cy="2663824"/>
          </a:xfrm>
        </p:spPr>
        <p:txBody>
          <a:bodyPr tIns="72000"/>
          <a:lstStyle>
            <a:lvl1pPr marL="266700" indent="-177800">
              <a:defRPr sz="1800"/>
            </a:lvl1pPr>
            <a:lvl2pPr marL="533400" indent="-266700">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8241075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No header, three content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55AC6A10-5191-4368-9B68-AA33C17C3F4F}"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39" name="Picture Placeholder 15"/>
          <p:cNvSpPr>
            <a:spLocks noGrp="1"/>
          </p:cNvSpPr>
          <p:nvPr>
            <p:ph type="pic" sz="quarter" idx="20" hasCustomPrompt="1"/>
          </p:nvPr>
        </p:nvSpPr>
        <p:spPr>
          <a:xfrm>
            <a:off x="369743" y="376240"/>
            <a:ext cx="3082592" cy="3052761"/>
          </a:xfrm>
        </p:spPr>
        <p:txBody>
          <a:bodyPr lIns="72000" tIns="72000"/>
          <a:lstStyle>
            <a:lvl1pPr marL="0" indent="0">
              <a:buNone/>
              <a:defRPr sz="1800"/>
            </a:lvl1pPr>
          </a:lstStyle>
          <a:p>
            <a:r>
              <a:rPr lang="en-GB" dirty="0"/>
              <a:t> </a:t>
            </a:r>
          </a:p>
        </p:txBody>
      </p:sp>
      <p:sp>
        <p:nvSpPr>
          <p:cNvPr id="40" name="Text Placeholder 21"/>
          <p:cNvSpPr>
            <a:spLocks noGrp="1"/>
          </p:cNvSpPr>
          <p:nvPr>
            <p:ph type="body" sz="quarter" idx="21" hasCustomPrompt="1"/>
          </p:nvPr>
        </p:nvSpPr>
        <p:spPr>
          <a:xfrm>
            <a:off x="369946" y="3429001"/>
            <a:ext cx="3082592" cy="2663824"/>
          </a:xfrm>
        </p:spPr>
        <p:txBody>
          <a:bodyPr tIns="72000"/>
          <a:lstStyle>
            <a:lvl1pPr marL="266700" indent="-177800">
              <a:defRPr sz="1800"/>
            </a:lvl1pPr>
            <a:lvl2pPr marL="533400" indent="-266700">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4" name="Picture Placeholder 15"/>
          <p:cNvSpPr>
            <a:spLocks noGrp="1"/>
          </p:cNvSpPr>
          <p:nvPr>
            <p:ph type="pic" sz="quarter" idx="22" hasCustomPrompt="1"/>
          </p:nvPr>
        </p:nvSpPr>
        <p:spPr>
          <a:xfrm>
            <a:off x="3834189" y="376240"/>
            <a:ext cx="3082592" cy="3052761"/>
          </a:xfrm>
        </p:spPr>
        <p:txBody>
          <a:bodyPr lIns="72000" tIns="72000"/>
          <a:lstStyle>
            <a:lvl1pPr marL="0" indent="0">
              <a:buNone/>
              <a:defRPr sz="1800"/>
            </a:lvl1pPr>
          </a:lstStyle>
          <a:p>
            <a:r>
              <a:rPr lang="en-GB" dirty="0"/>
              <a:t> </a:t>
            </a:r>
          </a:p>
        </p:txBody>
      </p:sp>
      <p:sp>
        <p:nvSpPr>
          <p:cNvPr id="16" name="Text Placeholder 21"/>
          <p:cNvSpPr>
            <a:spLocks noGrp="1"/>
          </p:cNvSpPr>
          <p:nvPr>
            <p:ph type="body" sz="quarter" idx="23" hasCustomPrompt="1"/>
          </p:nvPr>
        </p:nvSpPr>
        <p:spPr>
          <a:xfrm>
            <a:off x="3834392" y="3429001"/>
            <a:ext cx="3082592" cy="2663824"/>
          </a:xfrm>
        </p:spPr>
        <p:txBody>
          <a:bodyPr tIns="72000"/>
          <a:lstStyle>
            <a:lvl1pPr marL="266700" indent="-177800">
              <a:defRPr sz="1800"/>
            </a:lvl1pPr>
            <a:lvl2pPr marL="533400" indent="-266700">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
        <p:nvSpPr>
          <p:cNvPr id="18" name="Picture Placeholder 15"/>
          <p:cNvSpPr>
            <a:spLocks noGrp="1"/>
          </p:cNvSpPr>
          <p:nvPr>
            <p:ph type="pic" sz="quarter" idx="24" hasCustomPrompt="1"/>
          </p:nvPr>
        </p:nvSpPr>
        <p:spPr>
          <a:xfrm>
            <a:off x="7298635" y="376240"/>
            <a:ext cx="3082592" cy="3052761"/>
          </a:xfrm>
        </p:spPr>
        <p:txBody>
          <a:bodyPr lIns="72000" tIns="72000"/>
          <a:lstStyle>
            <a:lvl1pPr marL="0" indent="0">
              <a:buNone/>
              <a:defRPr sz="1800"/>
            </a:lvl1pPr>
          </a:lstStyle>
          <a:p>
            <a:r>
              <a:rPr lang="en-GB" dirty="0"/>
              <a:t> </a:t>
            </a:r>
          </a:p>
        </p:txBody>
      </p:sp>
      <p:sp>
        <p:nvSpPr>
          <p:cNvPr id="19" name="Text Placeholder 21"/>
          <p:cNvSpPr>
            <a:spLocks noGrp="1"/>
          </p:cNvSpPr>
          <p:nvPr>
            <p:ph type="body" sz="quarter" idx="25" hasCustomPrompt="1"/>
          </p:nvPr>
        </p:nvSpPr>
        <p:spPr>
          <a:xfrm>
            <a:off x="7298838" y="3429001"/>
            <a:ext cx="3082592" cy="2663824"/>
          </a:xfrm>
        </p:spPr>
        <p:txBody>
          <a:bodyPr tIns="72000"/>
          <a:lstStyle>
            <a:lvl1pPr marL="266700" indent="-177800">
              <a:defRPr sz="1800"/>
            </a:lvl1pPr>
            <a:lvl2pPr marL="533400" indent="-266700">
              <a:defRPr sz="1800"/>
            </a:lvl2pPr>
            <a:lvl3pPr>
              <a:defRPr sz="1800"/>
            </a:lvl3pPr>
            <a:lvl4pPr>
              <a:defRPr sz="1800"/>
            </a:lvl4pPr>
            <a:lvl5pPr>
              <a:defRPr sz="1800"/>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8488667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back, logo on top">
    <p:spTree>
      <p:nvGrpSpPr>
        <p:cNvPr id="1" name=""/>
        <p:cNvGrpSpPr/>
        <p:nvPr/>
      </p:nvGrpSpPr>
      <p:grpSpPr>
        <a:xfrm>
          <a:off x="0" y="0"/>
          <a:ext cx="0" cy="0"/>
          <a:chOff x="0" y="0"/>
          <a:chExt cx="0" cy="0"/>
        </a:xfrm>
      </p:grpSpPr>
      <p:sp>
        <p:nvSpPr>
          <p:cNvPr id="8" name="Picture Placeholder 7"/>
          <p:cNvSpPr>
            <a:spLocks noGrp="1"/>
          </p:cNvSpPr>
          <p:nvPr>
            <p:ph type="pic" sz="quarter" idx="29" hasCustomPrompt="1"/>
          </p:nvPr>
        </p:nvSpPr>
        <p:spPr>
          <a:xfrm>
            <a:off x="11" y="0"/>
            <a:ext cx="12192000" cy="6858000"/>
          </a:xfrm>
        </p:spPr>
        <p:txBody>
          <a:bodyPr/>
          <a:lstStyle>
            <a:lvl1pPr marL="0" indent="0">
              <a:buNone/>
              <a:defRPr/>
            </a:lvl1pPr>
          </a:lstStyle>
          <a:p>
            <a:r>
              <a:rPr lang="en-GB" dirty="0"/>
              <a:t> </a:t>
            </a:r>
          </a:p>
        </p:txBody>
      </p:sp>
      <p:sp>
        <p:nvSpPr>
          <p:cNvPr id="2" name="Title 1"/>
          <p:cNvSpPr>
            <a:spLocks noGrp="1"/>
          </p:cNvSpPr>
          <p:nvPr>
            <p:ph type="title"/>
          </p:nvPr>
        </p:nvSpPr>
        <p:spPr/>
        <p:txBody>
          <a:bodyPr/>
          <a:lstStyle/>
          <a:p>
            <a:r>
              <a:rPr lang="en-GB" dirty="0"/>
              <a:t>Click to edit Master title style</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5B002EA2-AF21-44FA-BBEB-18A0565E71D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10"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16630520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No header, image back, logo on top">
    <p:spTree>
      <p:nvGrpSpPr>
        <p:cNvPr id="1" name=""/>
        <p:cNvGrpSpPr/>
        <p:nvPr/>
      </p:nvGrpSpPr>
      <p:grpSpPr>
        <a:xfrm>
          <a:off x="0" y="0"/>
          <a:ext cx="0" cy="0"/>
          <a:chOff x="0" y="0"/>
          <a:chExt cx="0" cy="0"/>
        </a:xfrm>
      </p:grpSpPr>
      <p:sp>
        <p:nvSpPr>
          <p:cNvPr id="8" name="Picture Placeholder 7"/>
          <p:cNvSpPr>
            <a:spLocks noGrp="1"/>
          </p:cNvSpPr>
          <p:nvPr>
            <p:ph type="pic" sz="quarter" idx="29" hasCustomPrompt="1"/>
          </p:nvPr>
        </p:nvSpPr>
        <p:spPr>
          <a:xfrm>
            <a:off x="11" y="0"/>
            <a:ext cx="12192000" cy="6858000"/>
          </a:xfrm>
        </p:spPr>
        <p:txBody>
          <a:bodyPr/>
          <a:lstStyle>
            <a:lvl1pPr marL="0" indent="0">
              <a:buNone/>
              <a:defRPr/>
            </a:lvl1pPr>
          </a:lstStyle>
          <a:p>
            <a:r>
              <a:rPr lang="en-GB" dirty="0"/>
              <a:t> </a:t>
            </a:r>
          </a:p>
        </p:txBody>
      </p:sp>
      <p:sp>
        <p:nvSpPr>
          <p:cNvPr id="3" name="Footer Placeholder 2"/>
          <p:cNvSpPr>
            <a:spLocks noGrp="1"/>
          </p:cNvSpPr>
          <p:nvPr>
            <p:ph type="ftr" sz="quarter" idx="10"/>
          </p:nvPr>
        </p:nvSpPr>
        <p:spPr/>
        <p:txBody>
          <a:bodyPr/>
          <a:lstStyle/>
          <a:p>
            <a:r>
              <a:rPr lang="en-GB" dirty="0">
                <a:solidFill>
                  <a:prstClr val="black"/>
                </a:solidFill>
              </a:rPr>
              <a:t>SEB PowerPoint Template 2017</a:t>
            </a:r>
          </a:p>
        </p:txBody>
      </p:sp>
      <p:sp>
        <p:nvSpPr>
          <p:cNvPr id="4" name="Date Placeholder 3"/>
          <p:cNvSpPr>
            <a:spLocks noGrp="1"/>
          </p:cNvSpPr>
          <p:nvPr>
            <p:ph type="dt" sz="half" idx="11"/>
          </p:nvPr>
        </p:nvSpPr>
        <p:spPr/>
        <p:txBody>
          <a:bodyPr/>
          <a:lstStyle/>
          <a:p>
            <a:fld id="{AAE8285B-29FA-4B0C-BC0A-F9151498AD3E}" type="datetime1">
              <a:rPr lang="en-GB">
                <a:solidFill>
                  <a:prstClr val="black"/>
                </a:solidFill>
              </a:rPr>
              <a:pPr/>
              <a:t>09/05/2019</a:t>
            </a:fld>
            <a:endParaRPr lang="en-GB" dirty="0">
              <a:solidFill>
                <a:prstClr val="black"/>
              </a:solidFill>
            </a:endParaRPr>
          </a:p>
        </p:txBody>
      </p:sp>
      <p:sp>
        <p:nvSpPr>
          <p:cNvPr id="5" name="Slide Number Placeholder 4"/>
          <p:cNvSpPr>
            <a:spLocks noGrp="1"/>
          </p:cNvSpPr>
          <p:nvPr>
            <p:ph type="sldNum" sz="quarter" idx="12"/>
          </p:nvPr>
        </p:nvSpPr>
        <p:spPr/>
        <p:txBody>
          <a:bodyPr/>
          <a:lstStyle/>
          <a:p>
            <a:pPr algn="r"/>
            <a:fld id="{F809B13A-3730-413D-9F0B-C01FC49F235B}" type="slidenum">
              <a:rPr>
                <a:solidFill>
                  <a:prstClr val="black"/>
                </a:solidFill>
              </a:rPr>
              <a:pPr algn="r"/>
              <a:t>‹#›</a:t>
            </a:fld>
            <a:endParaRPr dirty="0">
              <a:solidFill>
                <a:prstClr val="black"/>
              </a:solidFill>
            </a:endParaRPr>
          </a:p>
        </p:txBody>
      </p:sp>
      <p:sp>
        <p:nvSpPr>
          <p:cNvPr id="7" name="Text Placeholder 31"/>
          <p:cNvSpPr>
            <a:spLocks noGrp="1"/>
          </p:cNvSpPr>
          <p:nvPr>
            <p:ph type="body" sz="quarter" idx="30" hasCustomPrompt="1"/>
          </p:nvPr>
        </p:nvSpPr>
        <p:spPr>
          <a:xfrm>
            <a:off x="11052036" y="3"/>
            <a:ext cx="1139973" cy="1139825"/>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marL="0" indent="0" algn="ctr">
              <a:buNone/>
              <a:defRPr/>
            </a:lvl1pPr>
          </a:lstStyle>
          <a:p>
            <a:pPr lvl="0"/>
            <a:r>
              <a:rPr lang="en-GB" dirty="0"/>
              <a:t> </a:t>
            </a:r>
          </a:p>
        </p:txBody>
      </p:sp>
    </p:spTree>
    <p:extLst>
      <p:ext uri="{BB962C8B-B14F-4D97-AF65-F5344CB8AC3E}">
        <p14:creationId xmlns:p14="http://schemas.microsoft.com/office/powerpoint/2010/main" val="354193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slideLayout" Target="../slideLayouts/slideLayout102.xml"/><Relationship Id="rId47" Type="http://schemas.openxmlformats.org/officeDocument/2006/relationships/slideLayout" Target="../slideLayouts/slideLayout107.xml"/><Relationship Id="rId50" Type="http://schemas.openxmlformats.org/officeDocument/2006/relationships/slideLayout" Target="../slideLayouts/slideLayout110.xml"/><Relationship Id="rId55" Type="http://schemas.openxmlformats.org/officeDocument/2006/relationships/theme" Target="../theme/theme2.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9" Type="http://schemas.openxmlformats.org/officeDocument/2006/relationships/slideLayout" Target="../slideLayouts/slideLayout89.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53" Type="http://schemas.openxmlformats.org/officeDocument/2006/relationships/slideLayout" Target="../slideLayouts/slideLayout113.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52" Type="http://schemas.openxmlformats.org/officeDocument/2006/relationships/slideLayout" Target="../slideLayouts/slideLayout112.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 Id="rId48" Type="http://schemas.openxmlformats.org/officeDocument/2006/relationships/slideLayout" Target="../slideLayouts/slideLayout108.xml"/><Relationship Id="rId56" Type="http://schemas.openxmlformats.org/officeDocument/2006/relationships/image" Target="../media/image3.png"/><Relationship Id="rId8" Type="http://schemas.openxmlformats.org/officeDocument/2006/relationships/slideLayout" Target="../slideLayouts/slideLayout68.xml"/><Relationship Id="rId51" Type="http://schemas.openxmlformats.org/officeDocument/2006/relationships/slideLayout" Target="../slideLayouts/slideLayout111.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slideLayout" Target="../slideLayouts/slideLayout106.xml"/><Relationship Id="rId20" Type="http://schemas.openxmlformats.org/officeDocument/2006/relationships/slideLayout" Target="../slideLayouts/slideLayout80.xml"/><Relationship Id="rId41" Type="http://schemas.openxmlformats.org/officeDocument/2006/relationships/slideLayout" Target="../slideLayouts/slideLayout101.xml"/><Relationship Id="rId54" Type="http://schemas.openxmlformats.org/officeDocument/2006/relationships/slideLayout" Target="../slideLayouts/slideLayout114.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4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369936" y="3"/>
            <a:ext cx="10305803"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0" rIns="0" bIns="0" numCol="1" anchor="t" anchorCtr="0" compatLnSpc="1">
            <a:prstTxWarp prst="textNoShape">
              <a:avLst/>
            </a:prstTxWarp>
          </a:bodyPr>
          <a:lstStyle/>
          <a:p>
            <a:pPr lvl="0"/>
            <a:r>
              <a:rPr lang="en-US"/>
              <a:t>Click to edit Master title style</a:t>
            </a:r>
            <a:endParaRPr lang="sv-SE" dirty="0"/>
          </a:p>
        </p:txBody>
      </p:sp>
      <p:sp>
        <p:nvSpPr>
          <p:cNvPr id="1028" name="Text Placeholder 2"/>
          <p:cNvSpPr>
            <a:spLocks noGrp="1"/>
          </p:cNvSpPr>
          <p:nvPr>
            <p:ph type="body" idx="1"/>
          </p:nvPr>
        </p:nvSpPr>
        <p:spPr bwMode="auto">
          <a:xfrm>
            <a:off x="369936" y="1901828"/>
            <a:ext cx="11445778" cy="419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5" name="Footer Placeholder 4"/>
          <p:cNvSpPr>
            <a:spLocks noGrp="1"/>
          </p:cNvSpPr>
          <p:nvPr>
            <p:ph type="ftr" sz="quarter" idx="3"/>
          </p:nvPr>
        </p:nvSpPr>
        <p:spPr>
          <a:xfrm>
            <a:off x="7622581" y="6092226"/>
            <a:ext cx="3550025" cy="381600"/>
          </a:xfrm>
          <a:prstGeom prst="rect">
            <a:avLst/>
          </a:prstGeom>
          <a:noFill/>
          <a:ln>
            <a:noFill/>
          </a:ln>
        </p:spPr>
        <p:txBody>
          <a:bodyPr vert="horz" lIns="0" tIns="0" rIns="0" bIns="0" rtlCol="0" anchor="b" anchorCtr="0"/>
          <a:lstStyle>
            <a:lvl1pPr>
              <a:defRPr lang="sv-SE" sz="1200" smtClean="0">
                <a:latin typeface="+mn-lt"/>
              </a:defRPr>
            </a:lvl1pPr>
          </a:lstStyle>
          <a:p>
            <a:r>
              <a:rPr lang="en-GB">
                <a:solidFill>
                  <a:prstClr val="black"/>
                </a:solidFill>
              </a:rPr>
              <a:t>SEB PowerPoint Template 2017</a:t>
            </a:r>
          </a:p>
        </p:txBody>
      </p:sp>
      <p:sp>
        <p:nvSpPr>
          <p:cNvPr id="4" name="Date Placeholder 3"/>
          <p:cNvSpPr>
            <a:spLocks noGrp="1"/>
          </p:cNvSpPr>
          <p:nvPr>
            <p:ph type="dt" sz="half" idx="2"/>
          </p:nvPr>
        </p:nvSpPr>
        <p:spPr>
          <a:xfrm>
            <a:off x="369937" y="6100163"/>
            <a:ext cx="1144736" cy="381600"/>
          </a:xfrm>
          <a:prstGeom prst="rect">
            <a:avLst/>
          </a:prstGeom>
        </p:spPr>
        <p:txBody>
          <a:bodyPr vert="horz" lIns="0" tIns="0" rIns="0" bIns="0" rtlCol="0" anchor="b" anchorCtr="0"/>
          <a:lstStyle>
            <a:lvl1pPr algn="l">
              <a:defRPr lang="sv-SE" sz="1200" smtClean="0">
                <a:latin typeface="+mn-lt"/>
              </a:defRPr>
            </a:lvl1pPr>
          </a:lstStyle>
          <a:p>
            <a:fld id="{F9573FA9-C2D8-4B63-938B-8879C552A24C}" type="datetime1">
              <a:rPr lang="en-US">
                <a:solidFill>
                  <a:prstClr val="black"/>
                </a:solidFill>
              </a:rPr>
              <a:pPr/>
              <a:t>5/9/19</a:t>
            </a:fld>
            <a:endParaRPr lang="en-GB">
              <a:solidFill>
                <a:prstClr val="black"/>
              </a:solidFill>
            </a:endParaRPr>
          </a:p>
        </p:txBody>
      </p:sp>
      <p:sp>
        <p:nvSpPr>
          <p:cNvPr id="6" name="Slide Number Placeholder 5"/>
          <p:cNvSpPr>
            <a:spLocks noGrp="1"/>
          </p:cNvSpPr>
          <p:nvPr>
            <p:ph type="sldNum" sz="quarter" idx="4"/>
          </p:nvPr>
        </p:nvSpPr>
        <p:spPr>
          <a:xfrm>
            <a:off x="11223577" y="6092013"/>
            <a:ext cx="596900" cy="381600"/>
          </a:xfrm>
          <a:prstGeom prst="rect">
            <a:avLst/>
          </a:prstGeom>
        </p:spPr>
        <p:txBody>
          <a:bodyPr vert="horz" lIns="0" tIns="0" rIns="0" bIns="0" rtlCol="0" anchor="b" anchorCtr="0"/>
          <a:lstStyle>
            <a:lvl1pPr>
              <a:defRPr lang="en-GB" sz="1200" smtClean="0">
                <a:latin typeface="+mn-lt"/>
              </a:defRPr>
            </a:lvl1pPr>
          </a:lstStyle>
          <a:p>
            <a:pPr algn="r"/>
            <a:fld id="{F809B13A-3730-413D-9F0B-C01FC49F235B}" type="slidenum">
              <a:rPr>
                <a:solidFill>
                  <a:prstClr val="black"/>
                </a:solidFill>
              </a:rPr>
              <a:pPr algn="r"/>
              <a:t>‹#›</a:t>
            </a:fld>
            <a:endParaRPr>
              <a:solidFill>
                <a:prstClr val="black"/>
              </a:solidFill>
            </a:endParaRPr>
          </a:p>
        </p:txBody>
      </p:sp>
      <p:sp>
        <p:nvSpPr>
          <p:cNvPr id="10" name="Text Placeholder 31"/>
          <p:cNvSpPr txBox="1">
            <a:spLocks/>
          </p:cNvSpPr>
          <p:nvPr/>
        </p:nvSpPr>
        <p:spPr>
          <a:xfrm>
            <a:off x="11052027" y="3"/>
            <a:ext cx="1139973" cy="1139825"/>
          </a:xfrm>
          <a:prstGeom prst="rect">
            <a:avLst/>
          </a:prstGeom>
          <a:blipFill>
            <a:blip r:embed="rId62" cstate="email">
              <a:extLst>
                <a:ext uri="{28A0092B-C50C-407E-A947-70E740481C1C}">
                  <a14:useLocalDpi xmlns:a14="http://schemas.microsoft.com/office/drawing/2010/main"/>
                </a:ext>
              </a:extLst>
            </a:blip>
            <a:stretch>
              <a:fillRect/>
            </a:stretch>
          </a:blipFill>
        </p:spPr>
        <p:txBody>
          <a:bodyPr anchor="ctr" anchorCtr="0"/>
          <a:lstStyle>
            <a:lvl1pPr marL="0" indent="0" algn="ctr" rtl="0" eaLnBrk="1" fontAlgn="base" hangingPunct="1">
              <a:spcBef>
                <a:spcPct val="20000"/>
              </a:spcBef>
              <a:spcAft>
                <a:spcPts val="0"/>
              </a:spcAft>
              <a:buSzPct val="100000"/>
              <a:buFont typeface="Wingdings" pitchFamily="2" charset="2"/>
              <a:buNone/>
              <a:defRPr lang="en-US" sz="2400" kern="1200">
                <a:solidFill>
                  <a:schemeClr val="tx1"/>
                </a:solidFill>
                <a:latin typeface="+mn-lt"/>
                <a:ea typeface="+mn-ea"/>
                <a:cs typeface="+mn-cs"/>
              </a:defRPr>
            </a:lvl1pPr>
            <a:lvl2pPr marL="622300" indent="-355600" algn="l" rtl="0" eaLnBrk="1" fontAlgn="base" hangingPunct="1">
              <a:spcBef>
                <a:spcPct val="20000"/>
              </a:spcBef>
              <a:spcAft>
                <a:spcPct val="0"/>
              </a:spcAft>
              <a:buSzPct val="100000"/>
              <a:buFont typeface="Arial" pitchFamily="34" charset="0"/>
              <a:buChar char="–"/>
              <a:defRPr lang="en-US" sz="2400" kern="1200" smtClean="0">
                <a:solidFill>
                  <a:schemeClr val="tx1"/>
                </a:solidFill>
                <a:latin typeface="+mn-lt"/>
                <a:ea typeface="+mn-ea"/>
                <a:cs typeface="+mn-cs"/>
              </a:defRPr>
            </a:lvl2pPr>
            <a:lvl3pPr marL="990600" indent="-368300" algn="l" rtl="0" eaLnBrk="1" fontAlgn="base" hangingPunct="1">
              <a:spcBef>
                <a:spcPct val="20000"/>
              </a:spcBef>
              <a:spcAft>
                <a:spcPct val="0"/>
              </a:spcAft>
              <a:buSzPct val="100000"/>
              <a:buFont typeface="Wingdings" pitchFamily="2" charset="2"/>
              <a:buChar char=""/>
              <a:defRPr lang="en-US" sz="2400" kern="1200" smtClean="0">
                <a:solidFill>
                  <a:schemeClr val="tx1"/>
                </a:solidFill>
                <a:latin typeface="+mn-lt"/>
                <a:ea typeface="+mn-ea"/>
                <a:cs typeface="+mn-cs"/>
              </a:defRPr>
            </a:lvl3pPr>
            <a:lvl4pPr marL="1346200" indent="-355600" algn="l" rtl="0" eaLnBrk="1" fontAlgn="base" hangingPunct="1">
              <a:spcBef>
                <a:spcPct val="20000"/>
              </a:spcBef>
              <a:spcAft>
                <a:spcPct val="0"/>
              </a:spcAft>
              <a:buSzPct val="100000"/>
              <a:buFont typeface="Arial" pitchFamily="34" charset="0"/>
              <a:buChar char="–"/>
              <a:defRPr lang="en-US" sz="2400" kern="1200" smtClean="0">
                <a:solidFill>
                  <a:schemeClr val="tx1"/>
                </a:solidFill>
                <a:latin typeface="+mn-lt"/>
                <a:ea typeface="+mn-ea"/>
                <a:cs typeface="+mn-cs"/>
              </a:defRPr>
            </a:lvl4pPr>
            <a:lvl5pPr marL="1701800" indent="-355600" algn="l" rtl="0" eaLnBrk="1" fontAlgn="base" hangingPunct="1">
              <a:spcBef>
                <a:spcPct val="20000"/>
              </a:spcBef>
              <a:spcAft>
                <a:spcPct val="0"/>
              </a:spcAft>
              <a:buSzPct val="100000"/>
              <a:buFont typeface="Wingdings" pitchFamily="2" charset="2"/>
              <a:buChar char=""/>
              <a:defRPr lang="sv-SE" sz="2400" kern="1200" smtClean="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sz="2400">
                <a:solidFill>
                  <a:prstClr val="black"/>
                </a:solidFill>
              </a:rPr>
              <a:t> </a:t>
            </a:r>
          </a:p>
        </p:txBody>
      </p:sp>
    </p:spTree>
    <p:extLst>
      <p:ext uri="{BB962C8B-B14F-4D97-AF65-F5344CB8AC3E}">
        <p14:creationId xmlns:p14="http://schemas.microsoft.com/office/powerpoint/2010/main" val="213322962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 id="2147483719" r:id="rId57"/>
    <p:sldLayoutId id="2147483720" r:id="rId58"/>
    <p:sldLayoutId id="2147483721" r:id="rId59"/>
    <p:sldLayoutId id="2147483812" r:id="rId60"/>
  </p:sldLayoutIdLst>
  <p:hf sldNum="0" hdr="0" ft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l" rtl="0" eaLnBrk="1" fontAlgn="base" hangingPunct="1">
        <a:spcBef>
          <a:spcPct val="0"/>
        </a:spcBef>
        <a:spcAft>
          <a:spcPct val="0"/>
        </a:spcAft>
        <a:defRPr sz="3700" b="1">
          <a:solidFill>
            <a:schemeClr val="tx1"/>
          </a:solidFill>
          <a:latin typeface="Arial" charset="0"/>
        </a:defRPr>
      </a:lvl2pPr>
      <a:lvl3pPr algn="l" rtl="0" eaLnBrk="1" fontAlgn="base" hangingPunct="1">
        <a:spcBef>
          <a:spcPct val="0"/>
        </a:spcBef>
        <a:spcAft>
          <a:spcPct val="0"/>
        </a:spcAft>
        <a:defRPr sz="3700" b="1">
          <a:solidFill>
            <a:schemeClr val="tx1"/>
          </a:solidFill>
          <a:latin typeface="Arial" charset="0"/>
        </a:defRPr>
      </a:lvl3pPr>
      <a:lvl4pPr algn="l" rtl="0" eaLnBrk="1" fontAlgn="base" hangingPunct="1">
        <a:spcBef>
          <a:spcPct val="0"/>
        </a:spcBef>
        <a:spcAft>
          <a:spcPct val="0"/>
        </a:spcAft>
        <a:defRPr sz="3700" b="1">
          <a:solidFill>
            <a:schemeClr val="tx1"/>
          </a:solidFill>
          <a:latin typeface="Arial" charset="0"/>
        </a:defRPr>
      </a:lvl4pPr>
      <a:lvl5pPr algn="l" rtl="0" eaLnBrk="1" fontAlgn="base" hangingPunct="1">
        <a:spcBef>
          <a:spcPct val="0"/>
        </a:spcBef>
        <a:spcAft>
          <a:spcPct val="0"/>
        </a:spcAft>
        <a:defRPr sz="3700" b="1">
          <a:solidFill>
            <a:schemeClr val="tx1"/>
          </a:solidFill>
          <a:latin typeface="Arial" charset="0"/>
        </a:defRPr>
      </a:lvl5pPr>
      <a:lvl6pPr marL="609524" algn="l" rtl="0" eaLnBrk="1" fontAlgn="base" hangingPunct="1">
        <a:spcBef>
          <a:spcPct val="0"/>
        </a:spcBef>
        <a:spcAft>
          <a:spcPct val="0"/>
        </a:spcAft>
        <a:defRPr sz="3700" b="1">
          <a:solidFill>
            <a:schemeClr val="tx1"/>
          </a:solidFill>
          <a:latin typeface="Arial" charset="0"/>
        </a:defRPr>
      </a:lvl6pPr>
      <a:lvl7pPr marL="1219048" algn="l" rtl="0" eaLnBrk="1" fontAlgn="base" hangingPunct="1">
        <a:spcBef>
          <a:spcPct val="0"/>
        </a:spcBef>
        <a:spcAft>
          <a:spcPct val="0"/>
        </a:spcAft>
        <a:defRPr sz="3700" b="1">
          <a:solidFill>
            <a:schemeClr val="tx1"/>
          </a:solidFill>
          <a:latin typeface="Arial" charset="0"/>
        </a:defRPr>
      </a:lvl7pPr>
      <a:lvl8pPr marL="1828571" algn="l" rtl="0" eaLnBrk="1" fontAlgn="base" hangingPunct="1">
        <a:spcBef>
          <a:spcPct val="0"/>
        </a:spcBef>
        <a:spcAft>
          <a:spcPct val="0"/>
        </a:spcAft>
        <a:defRPr sz="3700" b="1">
          <a:solidFill>
            <a:schemeClr val="tx1"/>
          </a:solidFill>
          <a:latin typeface="Arial" charset="0"/>
        </a:defRPr>
      </a:lvl8pPr>
      <a:lvl9pPr marL="2438095" algn="l" rtl="0" eaLnBrk="1" fontAlgn="base" hangingPunct="1">
        <a:spcBef>
          <a:spcPct val="0"/>
        </a:spcBef>
        <a:spcAft>
          <a:spcPct val="0"/>
        </a:spcAft>
        <a:defRPr sz="3700" b="1">
          <a:solidFill>
            <a:schemeClr val="tx1"/>
          </a:solidFill>
          <a:latin typeface="Arial" charset="0"/>
        </a:defRPr>
      </a:lvl9pPr>
    </p:titleStyle>
    <p:bodyStyle>
      <a:lvl1pPr marL="266673" indent="-266673" algn="l" rtl="0" eaLnBrk="1" fontAlgn="base" hangingPunct="1">
        <a:spcBef>
          <a:spcPct val="20000"/>
        </a:spcBef>
        <a:spcAft>
          <a:spcPts val="0"/>
        </a:spcAft>
        <a:buSzPct val="100000"/>
        <a:buFont typeface="Wingdings" pitchFamily="2" charset="2"/>
        <a:buChar char=""/>
        <a:defRPr lang="en-US" sz="2400" kern="1200" smtClean="0">
          <a:solidFill>
            <a:schemeClr val="tx1"/>
          </a:solidFill>
          <a:latin typeface="+mn-lt"/>
          <a:ea typeface="+mn-ea"/>
          <a:cs typeface="+mn-cs"/>
        </a:defRPr>
      </a:lvl1pPr>
      <a:lvl2pPr marL="622238" indent="-355564" algn="l" rtl="0" eaLnBrk="1" fontAlgn="base" hangingPunct="1">
        <a:spcBef>
          <a:spcPct val="20000"/>
        </a:spcBef>
        <a:spcAft>
          <a:spcPct val="0"/>
        </a:spcAft>
        <a:buSzPct val="100000"/>
        <a:buFont typeface="Arial" pitchFamily="34" charset="0"/>
        <a:buChar char="–"/>
        <a:defRPr lang="en-US" sz="2400" kern="1200" smtClean="0">
          <a:solidFill>
            <a:schemeClr val="tx1"/>
          </a:solidFill>
          <a:latin typeface="+mn-lt"/>
          <a:ea typeface="+mn-ea"/>
          <a:cs typeface="+mn-cs"/>
        </a:defRPr>
      </a:lvl2pPr>
      <a:lvl3pPr marL="990501" indent="-368263" algn="l" rtl="0" eaLnBrk="1" fontAlgn="base" hangingPunct="1">
        <a:spcBef>
          <a:spcPct val="20000"/>
        </a:spcBef>
        <a:spcAft>
          <a:spcPct val="0"/>
        </a:spcAft>
        <a:buSzPct val="100000"/>
        <a:buFont typeface="Wingdings" pitchFamily="2" charset="2"/>
        <a:buChar char=""/>
        <a:defRPr lang="en-US" sz="2400" kern="1200" smtClean="0">
          <a:solidFill>
            <a:schemeClr val="tx1"/>
          </a:solidFill>
          <a:latin typeface="+mn-lt"/>
          <a:ea typeface="+mn-ea"/>
          <a:cs typeface="+mn-cs"/>
        </a:defRPr>
      </a:lvl3pPr>
      <a:lvl4pPr marL="1346065" indent="-355564" algn="l" rtl="0" eaLnBrk="1" fontAlgn="base" hangingPunct="1">
        <a:spcBef>
          <a:spcPct val="20000"/>
        </a:spcBef>
        <a:spcAft>
          <a:spcPct val="0"/>
        </a:spcAft>
        <a:buSzPct val="100000"/>
        <a:buFont typeface="Arial" pitchFamily="34" charset="0"/>
        <a:buChar char="–"/>
        <a:defRPr lang="en-US" sz="2400" kern="1200" smtClean="0">
          <a:solidFill>
            <a:schemeClr val="tx1"/>
          </a:solidFill>
          <a:latin typeface="+mn-lt"/>
          <a:ea typeface="+mn-ea"/>
          <a:cs typeface="+mn-cs"/>
        </a:defRPr>
      </a:lvl4pPr>
      <a:lvl5pPr marL="1701630" indent="-355564" algn="l" rtl="0" eaLnBrk="1" fontAlgn="base" hangingPunct="1">
        <a:spcBef>
          <a:spcPct val="20000"/>
        </a:spcBef>
        <a:spcAft>
          <a:spcPct val="0"/>
        </a:spcAft>
        <a:buSzPct val="100000"/>
        <a:buFont typeface="Wingdings" pitchFamily="2" charset="2"/>
        <a:buChar char=""/>
        <a:defRPr lang="sv-SE" sz="2400" kern="1200" smtClean="0">
          <a:solidFill>
            <a:schemeClr val="tx1"/>
          </a:solidFill>
          <a:latin typeface="+mn-lt"/>
          <a:ea typeface="+mn-ea"/>
          <a:cs typeface="+mn-cs"/>
        </a:defRPr>
      </a:lvl5pPr>
      <a:lvl6pPr marL="3352381" indent="-304762" algn="l" defTabSz="1219048"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905" indent="-304762" algn="l" defTabSz="1219048"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429" indent="-304762" algn="l" defTabSz="1219048"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952" indent="-304762" algn="l" defTabSz="1219048"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sv-SE"/>
      </a:defPPr>
      <a:lvl1pPr marL="0" algn="l" defTabSz="1219048" rtl="0" eaLnBrk="1" latinLnBrk="0" hangingPunct="1">
        <a:defRPr sz="2400" kern="1200">
          <a:solidFill>
            <a:schemeClr val="tx1"/>
          </a:solidFill>
          <a:latin typeface="+mn-lt"/>
          <a:ea typeface="+mn-ea"/>
          <a:cs typeface="+mn-cs"/>
        </a:defRPr>
      </a:lvl1pPr>
      <a:lvl2pPr marL="609524" algn="l" defTabSz="1219048" rtl="0" eaLnBrk="1" latinLnBrk="0" hangingPunct="1">
        <a:defRPr sz="2400" kern="1200">
          <a:solidFill>
            <a:schemeClr val="tx1"/>
          </a:solidFill>
          <a:latin typeface="+mn-lt"/>
          <a:ea typeface="+mn-ea"/>
          <a:cs typeface="+mn-cs"/>
        </a:defRPr>
      </a:lvl2pPr>
      <a:lvl3pPr marL="1219048" algn="l" defTabSz="1219048" rtl="0" eaLnBrk="1" latinLnBrk="0" hangingPunct="1">
        <a:defRPr sz="2400" kern="1200">
          <a:solidFill>
            <a:schemeClr val="tx1"/>
          </a:solidFill>
          <a:latin typeface="+mn-lt"/>
          <a:ea typeface="+mn-ea"/>
          <a:cs typeface="+mn-cs"/>
        </a:defRPr>
      </a:lvl3pPr>
      <a:lvl4pPr marL="1828571" algn="l" defTabSz="1219048" rtl="0" eaLnBrk="1" latinLnBrk="0" hangingPunct="1">
        <a:defRPr sz="2400" kern="1200">
          <a:solidFill>
            <a:schemeClr val="tx1"/>
          </a:solidFill>
          <a:latin typeface="+mn-lt"/>
          <a:ea typeface="+mn-ea"/>
          <a:cs typeface="+mn-cs"/>
        </a:defRPr>
      </a:lvl4pPr>
      <a:lvl5pPr marL="2438095" algn="l" defTabSz="1219048" rtl="0" eaLnBrk="1" latinLnBrk="0" hangingPunct="1">
        <a:defRPr sz="2400" kern="1200">
          <a:solidFill>
            <a:schemeClr val="tx1"/>
          </a:solidFill>
          <a:latin typeface="+mn-lt"/>
          <a:ea typeface="+mn-ea"/>
          <a:cs typeface="+mn-cs"/>
        </a:defRPr>
      </a:lvl5pPr>
      <a:lvl6pPr marL="3047619" algn="l" defTabSz="1219048" rtl="0" eaLnBrk="1" latinLnBrk="0" hangingPunct="1">
        <a:defRPr sz="2400" kern="1200">
          <a:solidFill>
            <a:schemeClr val="tx1"/>
          </a:solidFill>
          <a:latin typeface="+mn-lt"/>
          <a:ea typeface="+mn-ea"/>
          <a:cs typeface="+mn-cs"/>
        </a:defRPr>
      </a:lvl6pPr>
      <a:lvl7pPr marL="3657143" algn="l" defTabSz="1219048" rtl="0" eaLnBrk="1" latinLnBrk="0" hangingPunct="1">
        <a:defRPr sz="2400" kern="1200">
          <a:solidFill>
            <a:schemeClr val="tx1"/>
          </a:solidFill>
          <a:latin typeface="+mn-lt"/>
          <a:ea typeface="+mn-ea"/>
          <a:cs typeface="+mn-cs"/>
        </a:defRPr>
      </a:lvl7pPr>
      <a:lvl8pPr marL="4266666" algn="l" defTabSz="1219048" rtl="0" eaLnBrk="1" latinLnBrk="0" hangingPunct="1">
        <a:defRPr sz="2400" kern="1200">
          <a:solidFill>
            <a:schemeClr val="tx1"/>
          </a:solidFill>
          <a:latin typeface="+mn-lt"/>
          <a:ea typeface="+mn-ea"/>
          <a:cs typeface="+mn-cs"/>
        </a:defRPr>
      </a:lvl8pPr>
      <a:lvl9pPr marL="4876190" algn="l" defTabSz="1219048"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369936" y="4"/>
            <a:ext cx="10305803"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0" rIns="0" bIns="0" numCol="1" anchor="t" anchorCtr="0" compatLnSpc="1">
            <a:prstTxWarp prst="textNoShape">
              <a:avLst/>
            </a:prstTxWarp>
          </a:bodyPr>
          <a:lstStyle/>
          <a:p>
            <a:pPr lvl="0"/>
            <a:r>
              <a:rPr lang="en-GB" dirty="0"/>
              <a:t>Click to edit Master title style</a:t>
            </a:r>
          </a:p>
        </p:txBody>
      </p:sp>
      <p:sp>
        <p:nvSpPr>
          <p:cNvPr id="1028" name="Text Placeholder 2"/>
          <p:cNvSpPr>
            <a:spLocks noGrp="1"/>
          </p:cNvSpPr>
          <p:nvPr>
            <p:ph type="body" idx="1"/>
          </p:nvPr>
        </p:nvSpPr>
        <p:spPr bwMode="auto">
          <a:xfrm>
            <a:off x="369936" y="1901826"/>
            <a:ext cx="11445778" cy="419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3"/>
          </p:nvPr>
        </p:nvSpPr>
        <p:spPr>
          <a:xfrm>
            <a:off x="7622590" y="6092226"/>
            <a:ext cx="3550025" cy="381600"/>
          </a:xfrm>
          <a:prstGeom prst="rect">
            <a:avLst/>
          </a:prstGeom>
          <a:noFill/>
          <a:ln>
            <a:noFill/>
          </a:ln>
        </p:spPr>
        <p:txBody>
          <a:bodyPr vert="horz" lIns="0" tIns="0" rIns="0" bIns="0" rtlCol="0" anchor="b" anchorCtr="0"/>
          <a:lstStyle>
            <a:lvl1pPr>
              <a:defRPr lang="sv-SE" sz="1200" smtClean="0">
                <a:latin typeface="+mn-lt"/>
              </a:defRPr>
            </a:lvl1pPr>
          </a:lstStyle>
          <a:p>
            <a:r>
              <a:rPr lang="en-GB" dirty="0">
                <a:solidFill>
                  <a:prstClr val="black"/>
                </a:solidFill>
              </a:rPr>
              <a:t>SEB PowerPoint Template 2017</a:t>
            </a:r>
          </a:p>
        </p:txBody>
      </p:sp>
      <p:sp>
        <p:nvSpPr>
          <p:cNvPr id="4" name="Date Placeholder 3"/>
          <p:cNvSpPr>
            <a:spLocks noGrp="1"/>
          </p:cNvSpPr>
          <p:nvPr>
            <p:ph type="dt" sz="half" idx="2"/>
          </p:nvPr>
        </p:nvSpPr>
        <p:spPr>
          <a:xfrm>
            <a:off x="369946" y="6100163"/>
            <a:ext cx="1144736" cy="381600"/>
          </a:xfrm>
          <a:prstGeom prst="rect">
            <a:avLst/>
          </a:prstGeom>
        </p:spPr>
        <p:txBody>
          <a:bodyPr vert="horz" lIns="0" tIns="0" rIns="0" bIns="0" rtlCol="0" anchor="b" anchorCtr="0"/>
          <a:lstStyle>
            <a:lvl1pPr algn="l">
              <a:defRPr lang="sv-SE" sz="1200" smtClean="0">
                <a:latin typeface="+mn-lt"/>
              </a:defRPr>
            </a:lvl1pPr>
          </a:lstStyle>
          <a:p>
            <a:fld id="{F9573FA9-C2D8-4B63-938B-8879C552A24C}" type="datetime1">
              <a:rPr lang="en-GB">
                <a:solidFill>
                  <a:prstClr val="black"/>
                </a:solidFill>
              </a:rPr>
              <a:pPr/>
              <a:t>09/05/2019</a:t>
            </a:fld>
            <a:endParaRPr lang="en-GB" dirty="0">
              <a:solidFill>
                <a:prstClr val="black"/>
              </a:solidFill>
            </a:endParaRPr>
          </a:p>
        </p:txBody>
      </p:sp>
      <p:sp>
        <p:nvSpPr>
          <p:cNvPr id="6" name="Slide Number Placeholder 5"/>
          <p:cNvSpPr>
            <a:spLocks noGrp="1"/>
          </p:cNvSpPr>
          <p:nvPr>
            <p:ph type="sldNum" sz="quarter" idx="4"/>
          </p:nvPr>
        </p:nvSpPr>
        <p:spPr>
          <a:xfrm>
            <a:off x="11223577" y="6092013"/>
            <a:ext cx="596900" cy="381600"/>
          </a:xfrm>
          <a:prstGeom prst="rect">
            <a:avLst/>
          </a:prstGeom>
        </p:spPr>
        <p:txBody>
          <a:bodyPr vert="horz" lIns="0" tIns="0" rIns="0" bIns="0" rtlCol="0" anchor="b" anchorCtr="0"/>
          <a:lstStyle>
            <a:lvl1pPr>
              <a:defRPr lang="en-GB" sz="1200" smtClean="0">
                <a:latin typeface="+mn-lt"/>
              </a:defRPr>
            </a:lvl1pPr>
          </a:lstStyle>
          <a:p>
            <a:pPr algn="r"/>
            <a:fld id="{F809B13A-3730-413D-9F0B-C01FC49F235B}" type="slidenum">
              <a:rPr>
                <a:solidFill>
                  <a:prstClr val="black"/>
                </a:solidFill>
              </a:rPr>
              <a:pPr algn="r"/>
              <a:t>‹#›</a:t>
            </a:fld>
            <a:endParaRPr dirty="0">
              <a:solidFill>
                <a:prstClr val="black"/>
              </a:solidFill>
            </a:endParaRPr>
          </a:p>
        </p:txBody>
      </p:sp>
      <p:sp>
        <p:nvSpPr>
          <p:cNvPr id="10" name="Text Placeholder 31"/>
          <p:cNvSpPr txBox="1">
            <a:spLocks/>
          </p:cNvSpPr>
          <p:nvPr/>
        </p:nvSpPr>
        <p:spPr>
          <a:xfrm>
            <a:off x="11052036" y="3"/>
            <a:ext cx="1139973" cy="1139825"/>
          </a:xfrm>
          <a:prstGeom prst="rect">
            <a:avLst/>
          </a:prstGeom>
          <a:blipFill>
            <a:blip r:embed="rId56" cstate="screen">
              <a:extLst>
                <a:ext uri="{28A0092B-C50C-407E-A947-70E740481C1C}">
                  <a14:useLocalDpi xmlns:a14="http://schemas.microsoft.com/office/drawing/2010/main"/>
                </a:ext>
              </a:extLst>
            </a:blip>
            <a:stretch>
              <a:fillRect/>
            </a:stretch>
          </a:blipFill>
        </p:spPr>
        <p:txBody>
          <a:bodyPr anchor="ctr" anchorCtr="0"/>
          <a:lstStyle>
            <a:lvl1pPr marL="0" indent="0" algn="ctr" rtl="0" eaLnBrk="1" fontAlgn="base" hangingPunct="1">
              <a:spcBef>
                <a:spcPct val="20000"/>
              </a:spcBef>
              <a:spcAft>
                <a:spcPts val="0"/>
              </a:spcAft>
              <a:buSzPct val="100000"/>
              <a:buFont typeface="Wingdings" pitchFamily="2" charset="2"/>
              <a:buNone/>
              <a:defRPr lang="en-US" sz="2400" kern="1200">
                <a:solidFill>
                  <a:schemeClr val="tx1"/>
                </a:solidFill>
                <a:latin typeface="+mn-lt"/>
                <a:ea typeface="+mn-ea"/>
                <a:cs typeface="+mn-cs"/>
              </a:defRPr>
            </a:lvl1pPr>
            <a:lvl2pPr marL="622300" indent="-355600" algn="l" rtl="0" eaLnBrk="1" fontAlgn="base" hangingPunct="1">
              <a:spcBef>
                <a:spcPct val="20000"/>
              </a:spcBef>
              <a:spcAft>
                <a:spcPct val="0"/>
              </a:spcAft>
              <a:buSzPct val="100000"/>
              <a:buFont typeface="Arial" pitchFamily="34" charset="0"/>
              <a:buChar char="–"/>
              <a:defRPr lang="en-US" sz="2400" kern="1200" smtClean="0">
                <a:solidFill>
                  <a:schemeClr val="tx1"/>
                </a:solidFill>
                <a:latin typeface="+mn-lt"/>
                <a:ea typeface="+mn-ea"/>
                <a:cs typeface="+mn-cs"/>
              </a:defRPr>
            </a:lvl2pPr>
            <a:lvl3pPr marL="990600" indent="-368300" algn="l" rtl="0" eaLnBrk="1" fontAlgn="base" hangingPunct="1">
              <a:spcBef>
                <a:spcPct val="20000"/>
              </a:spcBef>
              <a:spcAft>
                <a:spcPct val="0"/>
              </a:spcAft>
              <a:buSzPct val="100000"/>
              <a:buFont typeface="Wingdings" pitchFamily="2" charset="2"/>
              <a:buChar char=""/>
              <a:defRPr lang="en-US" sz="2400" kern="1200" smtClean="0">
                <a:solidFill>
                  <a:schemeClr val="tx1"/>
                </a:solidFill>
                <a:latin typeface="+mn-lt"/>
                <a:ea typeface="+mn-ea"/>
                <a:cs typeface="+mn-cs"/>
              </a:defRPr>
            </a:lvl3pPr>
            <a:lvl4pPr marL="1346200" indent="-355600" algn="l" rtl="0" eaLnBrk="1" fontAlgn="base" hangingPunct="1">
              <a:spcBef>
                <a:spcPct val="20000"/>
              </a:spcBef>
              <a:spcAft>
                <a:spcPct val="0"/>
              </a:spcAft>
              <a:buSzPct val="100000"/>
              <a:buFont typeface="Arial" pitchFamily="34" charset="0"/>
              <a:buChar char="–"/>
              <a:defRPr lang="en-US" sz="2400" kern="1200" smtClean="0">
                <a:solidFill>
                  <a:schemeClr val="tx1"/>
                </a:solidFill>
                <a:latin typeface="+mn-lt"/>
                <a:ea typeface="+mn-ea"/>
                <a:cs typeface="+mn-cs"/>
              </a:defRPr>
            </a:lvl4pPr>
            <a:lvl5pPr marL="1701800" indent="-355600" algn="l" rtl="0" eaLnBrk="1" fontAlgn="base" hangingPunct="1">
              <a:spcBef>
                <a:spcPct val="20000"/>
              </a:spcBef>
              <a:spcAft>
                <a:spcPct val="0"/>
              </a:spcAft>
              <a:buSzPct val="100000"/>
              <a:buFont typeface="Wingdings" pitchFamily="2" charset="2"/>
              <a:buChar char=""/>
              <a:defRPr lang="sv-SE" sz="2400" kern="1200" smtClean="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dirty="0">
                <a:solidFill>
                  <a:prstClr val="black"/>
                </a:solidFill>
              </a:rPr>
              <a:t> </a:t>
            </a:r>
          </a:p>
        </p:txBody>
      </p:sp>
    </p:spTree>
    <p:extLst>
      <p:ext uri="{BB962C8B-B14F-4D97-AF65-F5344CB8AC3E}">
        <p14:creationId xmlns:p14="http://schemas.microsoft.com/office/powerpoint/2010/main" val="196229398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 id="2147483762" r:id="rId40"/>
    <p:sldLayoutId id="2147483763" r:id="rId41"/>
    <p:sldLayoutId id="2147483764" r:id="rId42"/>
    <p:sldLayoutId id="2147483765" r:id="rId43"/>
    <p:sldLayoutId id="2147483766" r:id="rId44"/>
    <p:sldLayoutId id="2147483767" r:id="rId45"/>
    <p:sldLayoutId id="2147483768" r:id="rId46"/>
    <p:sldLayoutId id="2147483769" r:id="rId47"/>
    <p:sldLayoutId id="2147483770" r:id="rId48"/>
    <p:sldLayoutId id="2147483771" r:id="rId49"/>
    <p:sldLayoutId id="2147483772" r:id="rId50"/>
    <p:sldLayoutId id="2147483773" r:id="rId51"/>
    <p:sldLayoutId id="2147483774" r:id="rId52"/>
    <p:sldLayoutId id="2147483775" r:id="rId53"/>
    <p:sldLayoutId id="2147483776" r:id="rId54"/>
  </p:sldLayoutIdLst>
  <p:hf sldNum="0" hdr="0" ftr="0" dt="0"/>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l" rtl="0" eaLnBrk="1" fontAlgn="base" hangingPunct="1">
        <a:spcBef>
          <a:spcPct val="0"/>
        </a:spcBef>
        <a:spcAft>
          <a:spcPct val="0"/>
        </a:spcAft>
        <a:defRPr sz="3700" b="1">
          <a:solidFill>
            <a:schemeClr val="tx1"/>
          </a:solidFill>
          <a:latin typeface="Arial" charset="0"/>
        </a:defRPr>
      </a:lvl2pPr>
      <a:lvl3pPr algn="l" rtl="0" eaLnBrk="1" fontAlgn="base" hangingPunct="1">
        <a:spcBef>
          <a:spcPct val="0"/>
        </a:spcBef>
        <a:spcAft>
          <a:spcPct val="0"/>
        </a:spcAft>
        <a:defRPr sz="3700" b="1">
          <a:solidFill>
            <a:schemeClr val="tx1"/>
          </a:solidFill>
          <a:latin typeface="Arial" charset="0"/>
        </a:defRPr>
      </a:lvl3pPr>
      <a:lvl4pPr algn="l" rtl="0" eaLnBrk="1" fontAlgn="base" hangingPunct="1">
        <a:spcBef>
          <a:spcPct val="0"/>
        </a:spcBef>
        <a:spcAft>
          <a:spcPct val="0"/>
        </a:spcAft>
        <a:defRPr sz="3700" b="1">
          <a:solidFill>
            <a:schemeClr val="tx1"/>
          </a:solidFill>
          <a:latin typeface="Arial" charset="0"/>
        </a:defRPr>
      </a:lvl4pPr>
      <a:lvl5pPr algn="l" rtl="0" eaLnBrk="1" fontAlgn="base" hangingPunct="1">
        <a:spcBef>
          <a:spcPct val="0"/>
        </a:spcBef>
        <a:spcAft>
          <a:spcPct val="0"/>
        </a:spcAft>
        <a:defRPr sz="3700" b="1">
          <a:solidFill>
            <a:schemeClr val="tx1"/>
          </a:solidFill>
          <a:latin typeface="Arial" charset="0"/>
        </a:defRPr>
      </a:lvl5pPr>
      <a:lvl6pPr marL="609585" algn="l" rtl="0" eaLnBrk="1" fontAlgn="base" hangingPunct="1">
        <a:spcBef>
          <a:spcPct val="0"/>
        </a:spcBef>
        <a:spcAft>
          <a:spcPct val="0"/>
        </a:spcAft>
        <a:defRPr sz="3700" b="1">
          <a:solidFill>
            <a:schemeClr val="tx1"/>
          </a:solidFill>
          <a:latin typeface="Arial" charset="0"/>
        </a:defRPr>
      </a:lvl6pPr>
      <a:lvl7pPr marL="1219170" algn="l" rtl="0" eaLnBrk="1" fontAlgn="base" hangingPunct="1">
        <a:spcBef>
          <a:spcPct val="0"/>
        </a:spcBef>
        <a:spcAft>
          <a:spcPct val="0"/>
        </a:spcAft>
        <a:defRPr sz="3700" b="1">
          <a:solidFill>
            <a:schemeClr val="tx1"/>
          </a:solidFill>
          <a:latin typeface="Arial" charset="0"/>
        </a:defRPr>
      </a:lvl7pPr>
      <a:lvl8pPr marL="1828754" algn="l" rtl="0" eaLnBrk="1" fontAlgn="base" hangingPunct="1">
        <a:spcBef>
          <a:spcPct val="0"/>
        </a:spcBef>
        <a:spcAft>
          <a:spcPct val="0"/>
        </a:spcAft>
        <a:defRPr sz="3700" b="1">
          <a:solidFill>
            <a:schemeClr val="tx1"/>
          </a:solidFill>
          <a:latin typeface="Arial" charset="0"/>
        </a:defRPr>
      </a:lvl8pPr>
      <a:lvl9pPr marL="2438339" algn="l" rtl="0" eaLnBrk="1" fontAlgn="base" hangingPunct="1">
        <a:spcBef>
          <a:spcPct val="0"/>
        </a:spcBef>
        <a:spcAft>
          <a:spcPct val="0"/>
        </a:spcAft>
        <a:defRPr sz="3700" b="1">
          <a:solidFill>
            <a:schemeClr val="tx1"/>
          </a:solidFill>
          <a:latin typeface="Arial" charset="0"/>
        </a:defRPr>
      </a:lvl9pPr>
    </p:titleStyle>
    <p:bodyStyle>
      <a:lvl1pPr marL="266700" indent="-266700" algn="l" rtl="0" eaLnBrk="1" fontAlgn="base" hangingPunct="1">
        <a:spcBef>
          <a:spcPct val="20000"/>
        </a:spcBef>
        <a:spcAft>
          <a:spcPts val="0"/>
        </a:spcAft>
        <a:buSzPct val="100000"/>
        <a:buFont typeface="Wingdings" pitchFamily="2" charset="2"/>
        <a:buChar char=""/>
        <a:defRPr lang="en-US" sz="2400" kern="1200" smtClean="0">
          <a:solidFill>
            <a:schemeClr val="tx1"/>
          </a:solidFill>
          <a:latin typeface="+mn-lt"/>
          <a:ea typeface="+mn-ea"/>
          <a:cs typeface="+mn-cs"/>
        </a:defRPr>
      </a:lvl1pPr>
      <a:lvl2pPr marL="622300" indent="-355600" algn="l" rtl="0" eaLnBrk="1" fontAlgn="base" hangingPunct="1">
        <a:spcBef>
          <a:spcPct val="20000"/>
        </a:spcBef>
        <a:spcAft>
          <a:spcPct val="0"/>
        </a:spcAft>
        <a:buSzPct val="100000"/>
        <a:buFont typeface="Arial" pitchFamily="34" charset="0"/>
        <a:buChar char="–"/>
        <a:defRPr lang="en-US" sz="2400" kern="1200" smtClean="0">
          <a:solidFill>
            <a:schemeClr val="tx1"/>
          </a:solidFill>
          <a:latin typeface="+mn-lt"/>
          <a:ea typeface="+mn-ea"/>
          <a:cs typeface="+mn-cs"/>
        </a:defRPr>
      </a:lvl2pPr>
      <a:lvl3pPr marL="990600" indent="-368300" algn="l" rtl="0" eaLnBrk="1" fontAlgn="base" hangingPunct="1">
        <a:spcBef>
          <a:spcPct val="20000"/>
        </a:spcBef>
        <a:spcAft>
          <a:spcPct val="0"/>
        </a:spcAft>
        <a:buSzPct val="100000"/>
        <a:buFont typeface="Wingdings" pitchFamily="2" charset="2"/>
        <a:buChar char=""/>
        <a:defRPr lang="en-US" sz="2400" kern="1200" smtClean="0">
          <a:solidFill>
            <a:schemeClr val="tx1"/>
          </a:solidFill>
          <a:latin typeface="+mn-lt"/>
          <a:ea typeface="+mn-ea"/>
          <a:cs typeface="+mn-cs"/>
        </a:defRPr>
      </a:lvl3pPr>
      <a:lvl4pPr marL="1346200" indent="-355600" algn="l" rtl="0" eaLnBrk="1" fontAlgn="base" hangingPunct="1">
        <a:spcBef>
          <a:spcPct val="20000"/>
        </a:spcBef>
        <a:spcAft>
          <a:spcPct val="0"/>
        </a:spcAft>
        <a:buSzPct val="100000"/>
        <a:buFont typeface="Arial" pitchFamily="34" charset="0"/>
        <a:buChar char="–"/>
        <a:defRPr lang="en-US" sz="2400" kern="1200" smtClean="0">
          <a:solidFill>
            <a:schemeClr val="tx1"/>
          </a:solidFill>
          <a:latin typeface="+mn-lt"/>
          <a:ea typeface="+mn-ea"/>
          <a:cs typeface="+mn-cs"/>
        </a:defRPr>
      </a:lvl4pPr>
      <a:lvl5pPr marL="1701800" indent="-355600" algn="l" rtl="0" eaLnBrk="1" fontAlgn="base" hangingPunct="1">
        <a:spcBef>
          <a:spcPct val="20000"/>
        </a:spcBef>
        <a:spcAft>
          <a:spcPct val="0"/>
        </a:spcAft>
        <a:buSzPct val="100000"/>
        <a:buFont typeface="Wingdings" pitchFamily="2" charset="2"/>
        <a:buChar char=""/>
        <a:defRPr lang="sv-SE" sz="2400" kern="1200" smtClean="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3D7C1853-EE08-364B-9F95-5A4A3C26378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71554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pic>
        <p:nvPicPr>
          <p:cNvPr id="24" name="Picture 23" descr="A picture containing indoor, person, laptop&#10;&#10;Description automatically generated">
            <a:extLst>
              <a:ext uri="{FF2B5EF4-FFF2-40B4-BE49-F238E27FC236}">
                <a16:creationId xmlns:a16="http://schemas.microsoft.com/office/drawing/2014/main" id="{A8C9F98C-BF95-EA41-BDCC-D3D927000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3009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3DB5DF8-7065-6046-97FD-78C2E8208B46}"/>
              </a:ext>
            </a:extLst>
          </p:cNvPr>
          <p:cNvSpPr>
            <a:spLocks noGrp="1"/>
          </p:cNvSpPr>
          <p:nvPr>
            <p:ph type="ctrTitle"/>
          </p:nvPr>
        </p:nvSpPr>
        <p:spPr/>
        <p:txBody>
          <a:bodyPr/>
          <a:lstStyle/>
          <a:p>
            <a:endParaRPr lang="en-US"/>
          </a:p>
        </p:txBody>
      </p:sp>
      <p:pic>
        <p:nvPicPr>
          <p:cNvPr id="10" name="Picture 9" descr="A screenshot of a cell phone&#10;&#10;Description automatically generated">
            <a:extLst>
              <a:ext uri="{FF2B5EF4-FFF2-40B4-BE49-F238E27FC236}">
                <a16:creationId xmlns:a16="http://schemas.microsoft.com/office/drawing/2014/main" id="{5F1276C6-2458-8343-BA87-057E5506D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8688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sky, outdoor, street&#10;&#10;Description automatically generated">
            <a:extLst>
              <a:ext uri="{FF2B5EF4-FFF2-40B4-BE49-F238E27FC236}">
                <a16:creationId xmlns:a16="http://schemas.microsoft.com/office/drawing/2014/main" id="{30E3526A-0425-1940-A0A0-91B13062EFC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70259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that has a sign on a table&#10;&#10;Description automatically generated">
            <a:extLst>
              <a:ext uri="{FF2B5EF4-FFF2-40B4-BE49-F238E27FC236}">
                <a16:creationId xmlns:a16="http://schemas.microsoft.com/office/drawing/2014/main" id="{4DD26B19-8A70-D643-BBF3-49017E01B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547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C8DA008-46EB-494A-AB8E-465221DEDFBC}"/>
              </a:ext>
            </a:extLst>
          </p:cNvPr>
          <p:cNvSpPr>
            <a:spLocks noGrp="1"/>
          </p:cNvSpPr>
          <p:nvPr>
            <p:ph type="ctrTitle"/>
          </p:nvPr>
        </p:nvSpPr>
        <p:spPr/>
        <p:txBody>
          <a:bodyPr/>
          <a:lstStyle/>
          <a:p>
            <a:endParaRPr lang="en-US"/>
          </a:p>
        </p:txBody>
      </p:sp>
      <p:pic>
        <p:nvPicPr>
          <p:cNvPr id="17" name="Picture 16">
            <a:extLst>
              <a:ext uri="{FF2B5EF4-FFF2-40B4-BE49-F238E27FC236}">
                <a16:creationId xmlns:a16="http://schemas.microsoft.com/office/drawing/2014/main" id="{519D3DF0-8881-8244-9861-3ECF1BBC4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2679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7AA62A7-788B-3647-B0EF-33B2F049F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4555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A63559-0584-D54A-85AF-1A06C263463B}"/>
              </a:ext>
            </a:extLst>
          </p:cNvPr>
          <p:cNvSpPr>
            <a:spLocks noGrp="1"/>
          </p:cNvSpPr>
          <p:nvPr>
            <p:ph type="body" sz="quarter" idx="34"/>
          </p:nvPr>
        </p:nvSpPr>
        <p:spPr/>
        <p:txBody>
          <a:bodyPr/>
          <a:lstStyle/>
          <a:p>
            <a:endParaRPr lang="en-US"/>
          </a:p>
        </p:txBody>
      </p:sp>
      <p:pic>
        <p:nvPicPr>
          <p:cNvPr id="11" name="Picture 10" descr="A screenshot of a cell phone&#10;&#10;Description automatically generated">
            <a:extLst>
              <a:ext uri="{FF2B5EF4-FFF2-40B4-BE49-F238E27FC236}">
                <a16:creationId xmlns:a16="http://schemas.microsoft.com/office/drawing/2014/main" id="{B5166AA0-B8E8-6645-AEDC-856AA04E1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0501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19D411-4570-1D40-90B3-0C5697134058}"/>
              </a:ext>
            </a:extLst>
          </p:cNvPr>
          <p:cNvSpPr>
            <a:spLocks noGrp="1"/>
          </p:cNvSpPr>
          <p:nvPr>
            <p:ph type="title"/>
          </p:nvPr>
        </p:nvSpPr>
        <p:spPr/>
        <p:txBody>
          <a:bodyPr/>
          <a:lstStyle/>
          <a:p>
            <a:endParaRPr lang="en-US"/>
          </a:p>
        </p:txBody>
      </p:sp>
      <p:pic>
        <p:nvPicPr>
          <p:cNvPr id="11" name="Picture 10" descr="A screenshot of a cell phone&#10;&#10;Description automatically generated">
            <a:extLst>
              <a:ext uri="{FF2B5EF4-FFF2-40B4-BE49-F238E27FC236}">
                <a16:creationId xmlns:a16="http://schemas.microsoft.com/office/drawing/2014/main" id="{246F63F2-53B1-D248-804B-C20DFC2FA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6257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62F14E70-8602-0D46-8767-2EF7418EC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0633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 using a computer&#10;&#10;Description automatically generated">
            <a:extLst>
              <a:ext uri="{FF2B5EF4-FFF2-40B4-BE49-F238E27FC236}">
                <a16:creationId xmlns:a16="http://schemas.microsoft.com/office/drawing/2014/main" id="{73533915-C788-3D4E-8722-2CECC0072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1379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desk with a computer on a table&#10;&#10;Description automatically generated">
            <a:extLst>
              <a:ext uri="{FF2B5EF4-FFF2-40B4-BE49-F238E27FC236}">
                <a16:creationId xmlns:a16="http://schemas.microsoft.com/office/drawing/2014/main" id="{0F2E4EF3-805F-694D-B3EB-8263F1BB9EC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017086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SEB_2017_SansSerif">
  <a:themeElements>
    <a:clrScheme name="SEB Colors 2017">
      <a:dk1>
        <a:sysClr val="windowText" lastClr="000000"/>
      </a:dk1>
      <a:lt1>
        <a:sysClr val="window" lastClr="FFFFFF"/>
      </a:lt1>
      <a:dk2>
        <a:srgbClr val="B2B2B2"/>
      </a:dk2>
      <a:lt2>
        <a:srgbClr val="F0F0F0"/>
      </a:lt2>
      <a:accent1>
        <a:srgbClr val="8ACA34"/>
      </a:accent1>
      <a:accent2>
        <a:srgbClr val="673AB6"/>
      </a:accent2>
      <a:accent3>
        <a:srgbClr val="41B0EE"/>
      </a:accent3>
      <a:accent4>
        <a:srgbClr val="FFC500"/>
      </a:accent4>
      <a:accent5>
        <a:srgbClr val="F03529"/>
      </a:accent5>
      <a:accent6>
        <a:srgbClr val="B2B2B2"/>
      </a:accent6>
      <a:hlink>
        <a:srgbClr val="0000FF"/>
      </a:hlink>
      <a:folHlink>
        <a:srgbClr val="800080"/>
      </a:folHlink>
    </a:clrScheme>
    <a:fontScheme name="SEB SansSerif">
      <a:majorFont>
        <a:latin typeface="SEB SansSerif"/>
        <a:ea typeface=""/>
        <a:cs typeface=""/>
      </a:majorFont>
      <a:minorFont>
        <a:latin typeface="SEB Sans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0F0F0"/>
        </a:solidFill>
        <a:ln w="19050">
          <a:noFill/>
        </a:ln>
      </a:spPr>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noAutofit/>
      </a:bodyPr>
      <a:lstStyle>
        <a:defPPr>
          <a:defRPr sz="1400" dirty="0" err="1" smtClean="0">
            <a:latin typeface="+mn-lt"/>
          </a:defRPr>
        </a:defPPr>
      </a:lstStyle>
    </a:txDef>
  </a:objectDefaults>
  <a:extraClrSchemeLst/>
  <a:custClrLst>
    <a:custClr name="SEB Dark Green 2">
      <a:srgbClr val="307600"/>
    </a:custClr>
    <a:custClr name="SEB Dark Green 1">
      <a:srgbClr val="42920C"/>
    </a:custClr>
    <a:custClr name="SEB Green">
      <a:srgbClr val="8ACA34"/>
    </a:custClr>
    <a:custClr name="SEB Light Green">
      <a:srgbClr val="B3E169"/>
    </a:custClr>
    <a:custClr name="SEB Dark Purple 2">
      <a:srgbClr val="341F6F"/>
    </a:custClr>
    <a:custClr name="SEB Dark Purple 1">
      <a:srgbClr val="4F2C99"/>
    </a:custClr>
    <a:custClr name="SEB Purple">
      <a:srgbClr val="673AB6"/>
    </a:custClr>
    <a:custClr name="SEB Light Purple">
      <a:srgbClr val="9480BB"/>
    </a:custClr>
    <a:custClr name="SEB Dark Blue 2">
      <a:srgbClr val="006EB2"/>
    </a:custClr>
    <a:custClr name="SEB Dark Blue 1">
      <a:srgbClr val="0092E1"/>
    </a:custClr>
    <a:custClr name="SEB Blue">
      <a:srgbClr val="41B0EE"/>
    </a:custClr>
    <a:custClr name="SEB Light Blue">
      <a:srgbClr val="91DCFD"/>
    </a:custClr>
    <a:custClr name="SEB Dark Yellow 2">
      <a:srgbClr val="EC8C00"/>
    </a:custClr>
    <a:custClr name="SEB Dark Yellow 1">
      <a:srgbClr val="FFB400"/>
    </a:custClr>
    <a:custClr name="SEB Yellow">
      <a:srgbClr val="FFC500"/>
    </a:custClr>
    <a:custClr name="SEB Light Yellow">
      <a:srgbClr val="FFE081"/>
    </a:custClr>
    <a:custClr name="SEB Dark Red 2">
      <a:srgbClr val="9E000B"/>
    </a:custClr>
    <a:custClr name="SEB Dark Red 1">
      <a:srgbClr val="C61818"/>
    </a:custClr>
    <a:custClr name="SEB Red">
      <a:srgbClr val="F03529"/>
    </a:custClr>
    <a:custClr name="SEB Light Red">
      <a:srgbClr val="EB8182"/>
    </a:custClr>
  </a:custClrLst>
</a:theme>
</file>

<file path=ppt/theme/theme2.xml><?xml version="1.0" encoding="utf-8"?>
<a:theme xmlns:a="http://schemas.openxmlformats.org/drawingml/2006/main" name="2_SEB_2017_SansSerif">
  <a:themeElements>
    <a:clrScheme name="SEB Colors 2017">
      <a:dk1>
        <a:sysClr val="windowText" lastClr="000000"/>
      </a:dk1>
      <a:lt1>
        <a:sysClr val="window" lastClr="FFFFFF"/>
      </a:lt1>
      <a:dk2>
        <a:srgbClr val="B2B2B2"/>
      </a:dk2>
      <a:lt2>
        <a:srgbClr val="F0F0F0"/>
      </a:lt2>
      <a:accent1>
        <a:srgbClr val="8ACA34"/>
      </a:accent1>
      <a:accent2>
        <a:srgbClr val="673AB6"/>
      </a:accent2>
      <a:accent3>
        <a:srgbClr val="41B0EE"/>
      </a:accent3>
      <a:accent4>
        <a:srgbClr val="FFC500"/>
      </a:accent4>
      <a:accent5>
        <a:srgbClr val="F03529"/>
      </a:accent5>
      <a:accent6>
        <a:srgbClr val="B2B2B2"/>
      </a:accent6>
      <a:hlink>
        <a:srgbClr val="0000FF"/>
      </a:hlink>
      <a:folHlink>
        <a:srgbClr val="800080"/>
      </a:folHlink>
    </a:clrScheme>
    <a:fontScheme name="SEB SansSerif">
      <a:majorFont>
        <a:latin typeface="SEB SansSerif"/>
        <a:ea typeface=""/>
        <a:cs typeface=""/>
      </a:majorFont>
      <a:minorFont>
        <a:latin typeface="SEB Sans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0F0F0"/>
        </a:solidFill>
        <a:ln w="19050">
          <a:noFill/>
        </a:ln>
      </a:spPr>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noAutofit/>
      </a:bodyPr>
      <a:lstStyle>
        <a:defPPr>
          <a:defRPr sz="1400" dirty="0" err="1" smtClean="0">
            <a:latin typeface="+mn-lt"/>
          </a:defRPr>
        </a:defPPr>
      </a:lstStyle>
    </a:txDef>
  </a:objectDefaults>
  <a:extraClrSchemeLst/>
  <a:custClrLst>
    <a:custClr name="SEB Dark Green 2">
      <a:srgbClr val="307600"/>
    </a:custClr>
    <a:custClr name="SEB Dark Green 1">
      <a:srgbClr val="42920C"/>
    </a:custClr>
    <a:custClr name="SEB Green">
      <a:srgbClr val="8ACA34"/>
    </a:custClr>
    <a:custClr name="SEB Light Green">
      <a:srgbClr val="B3E169"/>
    </a:custClr>
    <a:custClr name="SEB Dark Purple 2">
      <a:srgbClr val="341F6F"/>
    </a:custClr>
    <a:custClr name="SEB Dark Purple 1">
      <a:srgbClr val="4F2C99"/>
    </a:custClr>
    <a:custClr name="SEB Purple">
      <a:srgbClr val="673AB6"/>
    </a:custClr>
    <a:custClr name="SEB Light Purple">
      <a:srgbClr val="9480BB"/>
    </a:custClr>
    <a:custClr name="SEB Dark Blue 2">
      <a:srgbClr val="006EB2"/>
    </a:custClr>
    <a:custClr name="SEB Dark Blue 1">
      <a:srgbClr val="0092E1"/>
    </a:custClr>
    <a:custClr name="SEB Blue">
      <a:srgbClr val="41B0EE"/>
    </a:custClr>
    <a:custClr name="SEB Light Blue">
      <a:srgbClr val="91DCFD"/>
    </a:custClr>
    <a:custClr name="SEB Dark Yellow 2">
      <a:srgbClr val="EC8C00"/>
    </a:custClr>
    <a:custClr name="SEB Dark Yellow 1">
      <a:srgbClr val="FFB400"/>
    </a:custClr>
    <a:custClr name="SEB Yellow">
      <a:srgbClr val="FFC500"/>
    </a:custClr>
    <a:custClr name="SEB Light Yellow">
      <a:srgbClr val="FFE081"/>
    </a:custClr>
    <a:custClr name="SEB Dark Red 2">
      <a:srgbClr val="9E000B"/>
    </a:custClr>
    <a:custClr name="SEB Dark Red 1">
      <a:srgbClr val="C61818"/>
    </a:custClr>
    <a:custClr name="SEB Red">
      <a:srgbClr val="F03529"/>
    </a:custClr>
    <a:custClr name="SEB Light Red">
      <a:srgbClr val="EB8182"/>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3215</TotalTime>
  <Words>724</Words>
  <Application>Microsoft Macintosh PowerPoint</Application>
  <PresentationFormat>Widescreen</PresentationFormat>
  <Paragraphs>67</Paragraphs>
  <Slides>12</Slides>
  <Notes>12</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19" baseType="lpstr">
      <vt:lpstr>Arial</vt:lpstr>
      <vt:lpstr>Calibri</vt:lpstr>
      <vt:lpstr>SEB SansSerif</vt:lpstr>
      <vt:lpstr>Wingdings</vt:lpstr>
      <vt:lpstr>1_SEB_2017_SansSerif</vt:lpstr>
      <vt:lpstr>2_SEB_2017_SansSerif</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SEB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Digitālā identitāte</dc:title>
  <dc:creator>Dainis Gašpuitis</dc:creator>
  <cp:lastModifiedBy>Martins Gineitis</cp:lastModifiedBy>
  <cp:revision>68</cp:revision>
  <dcterms:created xsi:type="dcterms:W3CDTF">2019-04-29T11:40:52Z</dcterms:created>
  <dcterms:modified xsi:type="dcterms:W3CDTF">2019-05-09T04:46:00Z</dcterms:modified>
</cp:coreProperties>
</file>